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rgbClr val="37373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399415" y="6085840"/>
            <a:ext cx="4428490" cy="430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de-DE" sz="2950" b="1" spc="-20">
                <a:solidFill>
                  <a:srgbClr val="FFFFFF"/>
                </a:solidFill>
                <a:latin typeface="Arial" panose="02020603050405020304" pitchFamily="2"/>
              </a:rPr>
              <a:t>Produktpräsentation v15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platzhalter 71"/>
          <p:cNvSpPr>
            <a:spLocks noGrp="1"/>
          </p:cNvSpPr>
          <p:nvPr>
            <p:ph type="body" idx="10"/>
          </p:nvPr>
        </p:nvSpPr>
        <p:spPr>
          <a:xfrm>
            <a:off x="1231265" y="4044950"/>
            <a:ext cx="1414145" cy="1708785"/>
          </a:xfrm>
          <a:prstGeom prst="rect">
            <a:avLst/>
          </a:prstGeom>
          <a:solidFill>
            <a:srgbClr val="D6DEE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73" name="Textplatzhalter 72"/>
          <p:cNvSpPr>
            <a:spLocks noGrp="1"/>
          </p:cNvSpPr>
          <p:nvPr>
            <p:ph type="body" idx="10"/>
          </p:nvPr>
        </p:nvSpPr>
        <p:spPr>
          <a:xfrm>
            <a:off x="24130" y="12700"/>
            <a:ext cx="9119870" cy="2181860"/>
          </a:xfrm>
          <a:prstGeom prst="rect">
            <a:avLst/>
          </a:prstGeom>
          <a:solidFill>
            <a:srgbClr val="5F5F5F"/>
          </a:solidFill>
          <a:ln w="0" cmpd="sng">
            <a:noFill/>
            <a:prstDash val="solid"/>
          </a:ln>
        </p:spPr>
        <p:txBody>
          <a:bodyPr vert="horz" lIns="0" tIns="363220" rIns="0" bIns="0" anchor="t">
            <a:normAutofit fontScale="90000"/>
          </a:bodyPr>
          <a:lstStyle/>
          <a:p>
            <a:pPr marL="320040" marR="0" indent="0" algn="l">
              <a:lnSpc>
                <a:spcPts val="2200"/>
              </a:lnSpc>
              <a:spcAft>
                <a:spcPts val="0"/>
              </a:spcAft>
            </a:pPr>
            <a:r>
              <a:rPr lang="de-DE" sz="1950" b="1" spc="45">
                <a:solidFill>
                  <a:srgbClr val="FFFFFF"/>
                </a:solidFill>
                <a:latin typeface="Arial" panose="02020603050405020304" pitchFamily="2"/>
              </a:rPr>
              <a:t>Einfaches Provisioning von Remote-Telefonen </a:t>
            </a:r>
          </a:p>
          <a:p>
            <a:pPr marL="320040" marR="0" indent="365760" algn="l">
              <a:lnSpc>
                <a:spcPts val="1900"/>
              </a:lnSpc>
              <a:spcBef>
                <a:spcPts val="4745"/>
              </a:spcBef>
              <a:spcAft>
                <a:spcPts val="0"/>
              </a:spcAft>
              <a:buFont typeface="Symbol"/>
              <a:buChar char="·"/>
            </a:pPr>
            <a:r>
              <a:rPr lang="de-DE" sz="1500" b="1" spc="5">
                <a:solidFill>
                  <a:srgbClr val="FFFFFF"/>
                </a:solidFill>
                <a:latin typeface="Arial" panose="02020603050405020304" pitchFamily="2"/>
              </a:rPr>
              <a:t>Nutzt RPS-Server </a:t>
            </a:r>
          </a:p>
          <a:p>
            <a:pPr marL="320040" marR="0" indent="365760" algn="l">
              <a:lnSpc>
                <a:spcPts val="1900"/>
              </a:lnSpc>
              <a:spcBef>
                <a:spcPts val="200"/>
              </a:spcBef>
              <a:spcAft>
                <a:spcPts val="3155"/>
              </a:spcAft>
              <a:buFont typeface="Symbol"/>
              <a:buChar char="·"/>
            </a:pPr>
            <a:r>
              <a:rPr lang="de-DE" sz="1500" b="1" spc="-15">
                <a:solidFill>
                  <a:srgbClr val="FFFFFF"/>
                </a:solidFill>
                <a:latin typeface="Arial" panose="02020603050405020304" pitchFamily="2"/>
              </a:rPr>
              <a:t>Sicher und narrensicher </a:t>
            </a:r>
          </a:p>
        </p:txBody>
      </p:sp>
      <p:sp>
        <p:nvSpPr>
          <p:cNvPr id="74" name="Textplatzhalter 73"/>
          <p:cNvSpPr>
            <a:spLocks noGrp="1"/>
          </p:cNvSpPr>
          <p:nvPr>
            <p:ph type="body" idx="10"/>
          </p:nvPr>
        </p:nvSpPr>
        <p:spPr>
          <a:xfrm>
            <a:off x="3066415" y="2194560"/>
            <a:ext cx="6077585" cy="588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0835" rIns="0" bIns="0" anchor="t"/>
          <a:lstStyle/>
          <a:p>
            <a:pPr marL="0" marR="114300" indent="0" algn="r">
              <a:lnSpc>
                <a:spcPts val="1300"/>
              </a:lnSpc>
              <a:spcAft>
                <a:spcPts val="625"/>
              </a:spcAft>
            </a:pPr>
            <a:r>
              <a:rPr lang="de-DE" sz="1150" spc="20">
                <a:solidFill>
                  <a:srgbClr val="000000"/>
                </a:solidFill>
                <a:latin typeface="Arial" panose="02020603050405020304" pitchFamily="2"/>
              </a:rPr>
              <a:t>3. R.PS Server gets secure vovisioning </a:t>
            </a:r>
            <a:r>
              <a:rPr lang="de-DE" sz="1200" spc="20">
                <a:solidFill>
                  <a:srgbClr val="000000"/>
                </a:solidFill>
                <a:latin typeface="Garamond" panose="02020603050405020304" pitchFamily="1"/>
              </a:rPr>
              <a:t>link </a:t>
            </a:r>
          </a:p>
        </p:txBody>
      </p:sp>
      <p:sp>
        <p:nvSpPr>
          <p:cNvPr id="75" name="Textplatzhalter 74"/>
          <p:cNvSpPr>
            <a:spLocks noGrp="1"/>
          </p:cNvSpPr>
          <p:nvPr>
            <p:ph type="body" idx="10"/>
          </p:nvPr>
        </p:nvSpPr>
        <p:spPr>
          <a:xfrm>
            <a:off x="24130" y="2194560"/>
            <a:ext cx="2400300" cy="942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7350" rIns="0" bIns="0" anchor="t"/>
          <a:lstStyle/>
          <a:p>
            <a:pPr marL="182880" marR="0" indent="0" algn="ctr">
              <a:lnSpc>
                <a:spcPts val="2100"/>
              </a:lnSpc>
              <a:spcAft>
                <a:spcPts val="0"/>
              </a:spcAft>
            </a:pPr>
            <a:r>
              <a:rPr lang="de-DE" sz="1150" spc="0">
                <a:solidFill>
                  <a:srgbClr val="000000"/>
                </a:solidFill>
                <a:latin typeface="Arial" panose="02020603050405020304" pitchFamily="2"/>
              </a:rPr>
              <a:t>Read MAC address from Phone_ </a:t>
            </a:r>
            <a:br/>
            <a:r>
              <a:rPr lang="de-DE" sz="1150" spc="0">
                <a:solidFill>
                  <a:srgbClr val="000000"/>
                </a:solidFill>
                <a:latin typeface="Arial" panose="02020603050405020304" pitchFamily="2"/>
              </a:rPr>
              <a:t>2. Enter into 3CX Phone System. </a:t>
            </a:r>
          </a:p>
        </p:txBody>
      </p:sp>
      <p:sp>
        <p:nvSpPr>
          <p:cNvPr id="76" name="Textplatzhalter 75"/>
          <p:cNvSpPr>
            <a:spLocks noGrp="1"/>
          </p:cNvSpPr>
          <p:nvPr>
            <p:ph type="body" idx="10"/>
          </p:nvPr>
        </p:nvSpPr>
        <p:spPr>
          <a:xfrm>
            <a:off x="2233930" y="3693795"/>
            <a:ext cx="546100" cy="3511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500"/>
              </a:lnSpc>
              <a:spcAft>
                <a:spcPts val="385"/>
              </a:spcAft>
              <a:buFont typeface="Symbol"/>
              <a:buChar char="·"/>
            </a:pPr>
            <a:r>
              <a:rPr lang="de-DE" sz="1150" spc="185">
                <a:solidFill>
                  <a:srgbClr val="4972AB"/>
                </a:solidFill>
                <a:latin typeface="Arial" panose="02020603050405020304" pitchFamily="2"/>
              </a:rPr>
              <a:t>"ff-</a:t>
            </a:r>
          </a:p>
          <a:p>
            <a:pPr marL="137160" marR="0" indent="0" algn="ctr">
              <a:lnSpc>
                <a:spcPts val="0"/>
              </a:lnSpc>
              <a:spcBef>
                <a:spcPts val="1755"/>
              </a:spcBef>
              <a:spcAft>
                <a:spcPts val="0"/>
              </a:spcAft>
            </a:pPr>
            <a:r>
              <a:rPr lang="de-DE" sz="750" spc="0">
                <a:solidFill>
                  <a:srgbClr val="4972AB"/>
                </a:solidFill>
                <a:latin typeface="Garamond" panose="02020603050405020304" pitchFamily="2"/>
              </a:rPr>
              <a:t>Cm" </a:t>
            </a:r>
            <a:br/>
            <a:r>
              <a:rPr lang="de-DE" sz="750" spc="0">
                <a:solidFill>
                  <a:srgbClr val="4972AB"/>
                </a:solidFill>
                <a:latin typeface="Garamond" panose="02020603050405020304" pitchFamily="2"/>
              </a:rPr>
              <a:t>gemi </a:t>
            </a:r>
          </a:p>
        </p:txBody>
      </p:sp>
      <p:sp>
        <p:nvSpPr>
          <p:cNvPr id="77" name="Textplatzhalter 76"/>
          <p:cNvSpPr>
            <a:spLocks noGrp="1"/>
          </p:cNvSpPr>
          <p:nvPr>
            <p:ph type="body" idx="10"/>
          </p:nvPr>
        </p:nvSpPr>
        <p:spPr>
          <a:xfrm>
            <a:off x="1298575" y="4044950"/>
            <a:ext cx="1279525" cy="439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9545" rIns="0" bIns="0" anchor="t"/>
          <a:lstStyle/>
          <a:p>
            <a:pPr marL="868680" marR="0" indent="228600" algn="l">
              <a:lnSpc>
                <a:spcPts val="1400"/>
              </a:lnSpc>
              <a:spcAft>
                <a:spcPts val="675"/>
              </a:spcAft>
              <a:buFont typeface="Symbol"/>
              <a:buChar char="·"/>
            </a:pPr>
            <a:r>
              <a:rPr lang="de-DE" sz="1150" spc="229">
                <a:solidFill>
                  <a:srgbClr val="4972AB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78" name="Textplatzhalter 77"/>
          <p:cNvSpPr>
            <a:spLocks noGrp="1"/>
          </p:cNvSpPr>
          <p:nvPr>
            <p:ph type="body" idx="10"/>
          </p:nvPr>
        </p:nvSpPr>
        <p:spPr>
          <a:xfrm>
            <a:off x="1298575" y="4484370"/>
            <a:ext cx="1279525" cy="393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715" rIns="0" bIns="0" anchor="t"/>
          <a:lstStyle/>
          <a:p>
            <a:pPr marL="868680" marR="0" indent="228600" algn="l">
              <a:lnSpc>
                <a:spcPts val="1400"/>
              </a:lnSpc>
              <a:spcAft>
                <a:spcPts val="600"/>
              </a:spcAft>
              <a:buFont typeface="Symbol"/>
              <a:buChar char="·"/>
            </a:pPr>
            <a:r>
              <a:rPr lang="de-DE" sz="1150" spc="229">
                <a:solidFill>
                  <a:srgbClr val="4972AB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83" name="Textplatzhalter 82"/>
          <p:cNvSpPr>
            <a:spLocks noGrp="1"/>
          </p:cNvSpPr>
          <p:nvPr>
            <p:ph type="body" idx="10"/>
          </p:nvPr>
        </p:nvSpPr>
        <p:spPr>
          <a:xfrm>
            <a:off x="5852160" y="4111625"/>
            <a:ext cx="914400" cy="168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300"/>
              </a:lnSpc>
              <a:spcAft>
                <a:spcPts val="10"/>
              </a:spcAft>
            </a:pPr>
            <a:r>
              <a:rPr lang="de-DE" sz="1150" spc="10">
                <a:solidFill>
                  <a:srgbClr val="000000"/>
                </a:solidFill>
                <a:latin typeface="Arial" panose="02020603050405020304" pitchFamily="2"/>
              </a:rPr>
              <a:t>RPS Seiner </a:t>
            </a:r>
          </a:p>
        </p:txBody>
      </p:sp>
      <p:sp>
        <p:nvSpPr>
          <p:cNvPr id="84" name="Textplatzhalter 83"/>
          <p:cNvSpPr>
            <a:spLocks noGrp="1"/>
          </p:cNvSpPr>
          <p:nvPr>
            <p:ph type="body" idx="10"/>
          </p:nvPr>
        </p:nvSpPr>
        <p:spPr>
          <a:xfrm>
            <a:off x="4385945" y="4470400"/>
            <a:ext cx="1539240" cy="446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411480" algn="l">
              <a:lnSpc>
                <a:spcPts val="1700"/>
              </a:lnSpc>
              <a:spcAft>
                <a:spcPts val="0"/>
              </a:spcAft>
            </a:pPr>
            <a:r>
              <a:rPr lang="de-DE" sz="1150" spc="-15">
                <a:solidFill>
                  <a:srgbClr val="000000"/>
                </a:solidFill>
                <a:latin typeface="Arial" panose="02020603050405020304" pitchFamily="2"/>
              </a:rPr>
              <a:t>4. PEtig-in Rhone 5. Mtherdkate with pin </a:t>
            </a:r>
          </a:p>
        </p:txBody>
      </p:sp>
      <p:sp>
        <p:nvSpPr>
          <p:cNvPr id="85" name="Textplatzhalter 84"/>
          <p:cNvSpPr>
            <a:spLocks noGrp="1"/>
          </p:cNvSpPr>
          <p:nvPr>
            <p:ph type="body" idx="10"/>
          </p:nvPr>
        </p:nvSpPr>
        <p:spPr>
          <a:xfrm>
            <a:off x="6422390" y="4280535"/>
            <a:ext cx="2286000" cy="1559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2895" rIns="0" bIns="0" anchor="t"/>
          <a:lstStyle/>
          <a:p>
            <a:pPr marL="0" marR="45720" indent="320040" algn="l">
              <a:lnSpc>
                <a:spcPts val="2600"/>
              </a:lnSpc>
              <a:spcAft>
                <a:spcPts val="4325"/>
              </a:spcAft>
            </a:pPr>
            <a:r>
              <a:rPr lang="de-DE" sz="1150" spc="0">
                <a:solidFill>
                  <a:srgbClr val="000000"/>
                </a:solidFill>
                <a:latin typeface="Arial" panose="02020603050405020304" pitchFamily="2"/>
              </a:rPr>
              <a:t>3. Receive provisioning URL </a:t>
            </a:r>
            <a:r>
              <a:rPr lang="de-DE" sz="1000" b="1" u="sng" spc="0">
                <a:solidFill>
                  <a:srgbClr val="4972AB"/>
                </a:solidFill>
                <a:latin typeface="Arial" panose="02020603050405020304" pitchFamily="2"/>
              </a:rPr>
              <a:t>I</a:t>
            </a:r>
            <a:r>
              <a:rPr lang="de-DE" sz="1750" b="1" spc="0">
                <a:solidFill>
                  <a:srgbClr val="4972AB"/>
                </a:solidFill>
                <a:latin typeface="Arial" panose="02020603050405020304" pitchFamily="2"/>
              </a:rPr>
              <a:t> L </a:t>
            </a:r>
          </a:p>
        </p:txBody>
      </p:sp>
      <p:sp>
        <p:nvSpPr>
          <p:cNvPr id="86" name="Textplatzhalter 85"/>
          <p:cNvSpPr>
            <a:spLocks noGrp="1"/>
          </p:cNvSpPr>
          <p:nvPr>
            <p:ph type="body" idx="10"/>
          </p:nvPr>
        </p:nvSpPr>
        <p:spPr>
          <a:xfrm>
            <a:off x="2721610" y="5296535"/>
            <a:ext cx="2798445" cy="257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ctr">
              <a:lnSpc>
                <a:spcPts val="1300"/>
              </a:lnSpc>
              <a:spcAft>
                <a:spcPts val="665"/>
              </a:spcAft>
            </a:pPr>
            <a:r>
              <a:rPr lang="de-DE" sz="1150" spc="15">
                <a:solidFill>
                  <a:srgbClr val="000000"/>
                </a:solidFill>
                <a:latin typeface="Arial" panose="02020603050405020304" pitchFamily="2"/>
              </a:rPr>
              <a:t>7. Requests Conlig fite from 3CX </a:t>
            </a:r>
          </a:p>
        </p:txBody>
      </p:sp>
      <p:sp>
        <p:nvSpPr>
          <p:cNvPr id="89" name="Textplatzhalter 88"/>
          <p:cNvSpPr>
            <a:spLocks noGrp="1"/>
          </p:cNvSpPr>
          <p:nvPr>
            <p:ph type="body" idx="10"/>
          </p:nvPr>
        </p:nvSpPr>
        <p:spPr>
          <a:xfrm>
            <a:off x="1957070" y="6344920"/>
            <a:ext cx="36576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ctr">
              <a:lnSpc>
                <a:spcPts val="1300"/>
              </a:lnSpc>
              <a:spcAft>
                <a:spcPts val="235"/>
              </a:spcAft>
            </a:pPr>
            <a:r>
              <a:rPr lang="de-DE" sz="1150" spc="-30">
                <a:solidFill>
                  <a:srgbClr val="000000"/>
                </a:solidFill>
                <a:latin typeface="Arial" panose="02020603050405020304" pitchFamily="2"/>
              </a:rPr>
              <a:t>8. </a:t>
            </a:r>
            <a:r>
              <a:rPr lang="de-DE" sz="1150" b="1" spc="-30">
                <a:solidFill>
                  <a:srgbClr val="000000"/>
                </a:solidFill>
                <a:latin typeface="Arial" panose="02020603050405020304" pitchFamily="2"/>
              </a:rPr>
              <a:t>Sencis Configuration tele </a:t>
            </a:r>
            <a:r>
              <a:rPr lang="de-DE" sz="1150" spc="-30">
                <a:solidFill>
                  <a:srgbClr val="000000"/>
                </a:solidFill>
                <a:latin typeface="Arial" panose="02020603050405020304" pitchFamily="2"/>
              </a:rPr>
              <a:t>to </a:t>
            </a:r>
            <a:r>
              <a:rPr lang="de-DE" sz="1150" b="1" spc="-30">
                <a:solidFill>
                  <a:srgbClr val="000000"/>
                </a:solidFill>
                <a:latin typeface="Arial" panose="02020603050405020304" pitchFamily="2"/>
              </a:rPr>
              <a:t>phone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platzhalter 107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696710"/>
          </a:xfrm>
          <a:prstGeom prst="rect">
            <a:avLst/>
          </a:prstGeom>
          <a:solidFill>
            <a:srgbClr val="3737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11" name="Textplatzhalter 110"/>
          <p:cNvSpPr>
            <a:spLocks noGrp="1"/>
          </p:cNvSpPr>
          <p:nvPr>
            <p:ph type="body" idx="10"/>
          </p:nvPr>
        </p:nvSpPr>
        <p:spPr>
          <a:xfrm>
            <a:off x="377825" y="6184265"/>
            <a:ext cx="1240790" cy="313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de-DE" sz="2150" b="1" spc="-25">
                <a:solidFill>
                  <a:srgbClr val="F6F8E9"/>
                </a:solidFill>
                <a:latin typeface="Arial" panose="02020603050405020304" pitchFamily="2"/>
              </a:rPr>
              <a:t>3. Sicher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platzhalter 113"/>
          <p:cNvSpPr>
            <a:spLocks noGrp="1"/>
          </p:cNvSpPr>
          <p:nvPr>
            <p:ph type="body" idx="10"/>
          </p:nvPr>
        </p:nvSpPr>
        <p:spPr>
          <a:xfrm>
            <a:off x="414655" y="1828800"/>
            <a:ext cx="8436610" cy="3547745"/>
          </a:xfrm>
          <a:prstGeom prst="rect">
            <a:avLst/>
          </a:prstGeom>
          <a:noFill/>
          <a:ln w="33655" cmpd="sng">
            <a:solidFill>
              <a:srgbClr val="A2C0C0"/>
            </a:solidFill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15" name="Textplatzhalter 114"/>
          <p:cNvSpPr>
            <a:spLocks noGrp="1"/>
          </p:cNvSpPr>
          <p:nvPr>
            <p:ph type="body" idx="10"/>
          </p:nvPr>
        </p:nvSpPr>
        <p:spPr>
          <a:xfrm>
            <a:off x="494030" y="4876800"/>
            <a:ext cx="8201660" cy="295910"/>
          </a:xfrm>
          <a:prstGeom prst="rect">
            <a:avLst/>
          </a:prstGeom>
          <a:solidFill>
            <a:srgbClr val="78D34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16" name="Textplatzhalter 115"/>
          <p:cNvSpPr>
            <a:spLocks noGrp="1"/>
          </p:cNvSpPr>
          <p:nvPr>
            <p:ph type="body" idx="10"/>
          </p:nvPr>
        </p:nvSpPr>
        <p:spPr>
          <a:xfrm>
            <a:off x="24130" y="24130"/>
            <a:ext cx="9095740" cy="134620"/>
          </a:xfrm>
          <a:prstGeom prst="rect">
            <a:avLst/>
          </a:prstGeom>
          <a:solidFill>
            <a:srgbClr val="DC1B0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19" name="Textplatzhalter 118"/>
          <p:cNvSpPr>
            <a:spLocks noGrp="1"/>
          </p:cNvSpPr>
          <p:nvPr>
            <p:ph type="body" idx="10"/>
          </p:nvPr>
        </p:nvSpPr>
        <p:spPr>
          <a:xfrm>
            <a:off x="6267450" y="265430"/>
            <a:ext cx="2794000" cy="1398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461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950" b="1" spc="185">
                <a:solidFill>
                  <a:srgbClr val="272722"/>
                </a:solidFill>
                <a:latin typeface="Arial" panose="02020603050405020304" pitchFamily="2"/>
              </a:rPr>
              <a:t>Home Project </a:t>
            </a:r>
            <a:r>
              <a:rPr lang="de-DE" sz="950" b="1" u="sng" spc="185">
                <a:solidFill>
                  <a:srgbClr val="0000FF"/>
                </a:solidFill>
                <a:latin typeface="Arial" panose="02020603050405020304" pitchFamily="2"/>
              </a:rPr>
              <a:t>Gualys.com</a:t>
            </a:r>
            <a:r>
              <a:rPr lang="de-DE" sz="950" b="1" spc="185">
                <a:solidFill>
                  <a:srgbClr val="272722"/>
                </a:solidFill>
                <a:latin typeface="Arial" panose="02020603050405020304" pitchFamily="2"/>
              </a:rPr>
              <a:t> CoMaot </a:t>
            </a:r>
          </a:p>
          <a:p>
            <a:pPr marL="0" marR="0" indent="0" algn="r">
              <a:lnSpc>
                <a:spcPts val="1300"/>
              </a:lnSpc>
              <a:spcBef>
                <a:spcPts val="8020"/>
              </a:spcBef>
              <a:spcAft>
                <a:spcPts val="0"/>
              </a:spcAft>
            </a:pPr>
            <a:r>
              <a:rPr lang="de-DE" sz="1150" b="1" u="sng" spc="80">
                <a:solidFill>
                  <a:srgbClr val="134994"/>
                </a:solidFill>
                <a:latin typeface="Arial" panose="02020603050405020304" pitchFamily="2"/>
              </a:rPr>
              <a:t>Scan Another » </a:t>
            </a:r>
          </a:p>
        </p:txBody>
      </p:sp>
      <p:sp>
        <p:nvSpPr>
          <p:cNvPr id="120" name="Textplatzhalter 119"/>
          <p:cNvSpPr>
            <a:spLocks noGrp="1"/>
          </p:cNvSpPr>
          <p:nvPr>
            <p:ph type="body" idx="10"/>
          </p:nvPr>
        </p:nvSpPr>
        <p:spPr>
          <a:xfrm>
            <a:off x="591185" y="353695"/>
            <a:ext cx="242316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2300"/>
              </a:lnSpc>
              <a:spcAft>
                <a:spcPts val="270"/>
              </a:spcAft>
            </a:pPr>
            <a:r>
              <a:rPr lang="de-DE" sz="1850" b="1" spc="-175">
                <a:solidFill>
                  <a:srgbClr val="272722"/>
                </a:solidFill>
                <a:latin typeface="Arial" panose="02020603050405020304" pitchFamily="2"/>
              </a:rPr>
              <a:t>QUALYS*</a:t>
            </a:r>
            <a:r>
              <a:rPr lang="de-DE" sz="2350" b="1" spc="-175">
                <a:solidFill>
                  <a:srgbClr val="CC3751"/>
                </a:solidFill>
                <a:latin typeface="Arial" panose="02020603050405020304" pitchFamily="2"/>
              </a:rPr>
              <a:t> 551</a:t>
            </a:r>
            <a:r>
              <a:rPr lang="de-DE" sz="2350" b="1" spc="-175">
                <a:solidFill>
                  <a:srgbClr val="272722"/>
                </a:solidFill>
                <a:latin typeface="Arial" panose="02020603050405020304" pitchFamily="2"/>
              </a:rPr>
              <a:t> LABS </a:t>
            </a:r>
          </a:p>
        </p:txBody>
      </p:sp>
      <p:sp>
        <p:nvSpPr>
          <p:cNvPr id="121" name="Textplatzhalter 120"/>
          <p:cNvSpPr>
            <a:spLocks noGrp="1"/>
          </p:cNvSpPr>
          <p:nvPr>
            <p:ph type="body" idx="10"/>
          </p:nvPr>
        </p:nvSpPr>
        <p:spPr>
          <a:xfrm>
            <a:off x="210185" y="737870"/>
            <a:ext cx="3032760" cy="342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9390" rIns="0" bIns="0" anchor="t"/>
          <a:lstStyle/>
          <a:p>
            <a:pPr marL="0" marR="0" indent="0" algn="l">
              <a:lnSpc>
                <a:spcPts val="900"/>
              </a:lnSpc>
              <a:spcAft>
                <a:spcPts val="135"/>
              </a:spcAft>
            </a:pPr>
            <a:r>
              <a:rPr lang="de-DE" sz="850" b="1" spc="-30">
                <a:solidFill>
                  <a:srgbClr val="272722"/>
                </a:solidFill>
                <a:latin typeface="Arial" panose="02020603050405020304" pitchFamily="2"/>
              </a:rPr>
              <a:t>You are here;</a:t>
            </a:r>
            <a:r>
              <a:rPr lang="de-DE" sz="850" b="1" u="sng" spc="-30">
                <a:solidFill>
                  <a:srgbClr val="4C87A6"/>
                </a:solidFill>
                <a:latin typeface="Arial" panose="02020603050405020304" pitchFamily="2"/>
              </a:rPr>
              <a:t> Home &gt;Pr912.2te&gt; $.5L. Server Test&gt;</a:t>
            </a:r>
            <a:r>
              <a:rPr lang="de-DE" sz="700" b="1" spc="-30">
                <a:solidFill>
                  <a:srgbClr val="272722"/>
                </a:solidFill>
                <a:latin typeface="Arial" panose="02020603050405020304" pitchFamily="2"/>
              </a:rPr>
              <a:t> 5sItest3cx.eu </a:t>
            </a:r>
          </a:p>
        </p:txBody>
      </p:sp>
      <p:sp>
        <p:nvSpPr>
          <p:cNvPr id="122" name="Textplatzhalter 121"/>
          <p:cNvSpPr>
            <a:spLocks noGrp="1"/>
          </p:cNvSpPr>
          <p:nvPr>
            <p:ph type="body" idx="10"/>
          </p:nvPr>
        </p:nvSpPr>
        <p:spPr>
          <a:xfrm>
            <a:off x="201295" y="1181735"/>
            <a:ext cx="4011295" cy="448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de-DE" sz="1650" b="1" spc="25">
                <a:solidFill>
                  <a:srgbClr val="272722"/>
                </a:solidFill>
                <a:latin typeface="Arial" panose="02020603050405020304" pitchFamily="2"/>
              </a:rPr>
              <a:t>SSL Report: ssitest.3cLeu </a:t>
            </a:r>
            <a:r>
              <a:rPr lang="de-DE" sz="1150" b="1" spc="25">
                <a:solidFill>
                  <a:srgbClr val="272722"/>
                </a:solidFill>
                <a:latin typeface="Arial" panose="02020603050405020304" pitchFamily="2"/>
              </a:rPr>
              <a:t>(751.80.125.116) </a:t>
            </a:r>
          </a:p>
          <a:p>
            <a:pPr marL="0" marR="0" indent="0" algn="l">
              <a:lnSpc>
                <a:spcPts val="1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50" b="1" spc="-30">
                <a:solidFill>
                  <a:srgbClr val="272722"/>
                </a:solidFill>
                <a:latin typeface="Arial" panose="02020603050405020304" pitchFamily="2"/>
              </a:rPr>
              <a:t>A ssessed on: Tue, 07 </a:t>
            </a:r>
            <a:r>
              <a:rPr lang="de-DE" sz="900" b="1" i="1" spc="-30">
                <a:solidFill>
                  <a:srgbClr val="272722"/>
                </a:solidFill>
                <a:latin typeface="Tahoma" panose="02020603050405020304" pitchFamily="2"/>
              </a:rPr>
              <a:t>Jun </a:t>
            </a:r>
            <a:r>
              <a:rPr lang="de-DE" sz="850" b="1" spc="-30">
                <a:solidFill>
                  <a:srgbClr val="272722"/>
                </a:solidFill>
                <a:latin typeface="Arial" panose="02020603050405020304" pitchFamily="2"/>
              </a:rPr>
              <a:t>2015'11:45;49 UTC f RIDDEP11</a:t>
            </a:r>
            <a:r>
              <a:rPr lang="de-DE" sz="850" b="1" u="sng" spc="-30">
                <a:solidFill>
                  <a:srgbClr val="4C87A6"/>
                </a:solidFill>
                <a:latin typeface="Arial" panose="02020603050405020304" pitchFamily="2"/>
              </a:rPr>
              <a:t> Clear ceche</a:t>
            </a:r>
            <a:r>
              <a:rPr lang="de-DE" sz="850" b="1" u="sng" spc="-30">
                <a:solidFill>
                  <a:srgbClr val="272722"/>
                </a:solidFill>
                <a:latin typeface="Arial" panose="02020603050405020304" pitchFamily="2"/>
              </a:rPr>
              <a:t>  </a:t>
            </a:r>
          </a:p>
        </p:txBody>
      </p:sp>
      <p:sp>
        <p:nvSpPr>
          <p:cNvPr id="123" name="Textplatzhalter 122"/>
          <p:cNvSpPr>
            <a:spLocks noGrp="1"/>
          </p:cNvSpPr>
          <p:nvPr>
            <p:ph type="body" idx="10"/>
          </p:nvPr>
        </p:nvSpPr>
        <p:spPr>
          <a:xfrm>
            <a:off x="414655" y="5535295"/>
            <a:ext cx="8436610" cy="563880"/>
          </a:xfrm>
          <a:prstGeom prst="rect">
            <a:avLst/>
          </a:prstGeom>
          <a:noFill/>
          <a:ln w="48895" cmpd="sng">
            <a:solidFill>
              <a:srgbClr val="FFFFFF"/>
            </a:solidFill>
            <a:prstDash val="solid"/>
          </a:ln>
        </p:spPr>
        <p:txBody>
          <a:bodyPr vert="horz" lIns="0" tIns="142240" rIns="0" bIns="0" anchor="t"/>
          <a:lstStyle/>
          <a:p>
            <a:pPr marL="182880" marR="0" indent="0" algn="l">
              <a:lnSpc>
                <a:spcPts val="1800"/>
              </a:lnSpc>
              <a:spcAft>
                <a:spcPts val="965"/>
              </a:spcAft>
            </a:pPr>
            <a:r>
              <a:rPr lang="de-DE" sz="1650" b="1" spc="-80">
                <a:solidFill>
                  <a:srgbClr val="272722"/>
                </a:solidFill>
                <a:latin typeface="Arial" panose="02020603050405020304" pitchFamily="2"/>
              </a:rPr>
              <a:t>Authentication </a:t>
            </a:r>
          </a:p>
        </p:txBody>
      </p:sp>
      <p:sp>
        <p:nvSpPr>
          <p:cNvPr id="124" name="Textplatzhalter 123"/>
          <p:cNvSpPr>
            <a:spLocks noGrp="1"/>
          </p:cNvSpPr>
          <p:nvPr>
            <p:ph type="body" idx="10"/>
          </p:nvPr>
        </p:nvSpPr>
        <p:spPr>
          <a:xfrm>
            <a:off x="24130" y="6099175"/>
            <a:ext cx="9095740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0025" rIns="0" bIns="0" anchor="t"/>
          <a:lstStyle/>
          <a:p>
            <a:pPr marL="1188720" marR="0" indent="0" algn="l">
              <a:lnSpc>
                <a:spcPts val="1000"/>
              </a:lnSpc>
              <a:spcAft>
                <a:spcPts val="505"/>
              </a:spcAft>
            </a:pPr>
            <a:r>
              <a:rPr lang="de-DE" sz="850" b="1" spc="0">
                <a:solidFill>
                  <a:srgbClr val="4C87A6"/>
                </a:solidFill>
                <a:latin typeface="Arial" panose="02020603050405020304" pitchFamily="2"/>
              </a:rPr>
              <a:t>Servier</a:t>
            </a:r>
            <a:r>
              <a:rPr lang="de-DE" sz="850" b="1" spc="0">
                <a:solidFill>
                  <a:srgbClr val="3378A8"/>
                </a:solidFill>
                <a:latin typeface="Arial" panose="02020603050405020304" pitchFamily="2"/>
              </a:rPr>
              <a:t> Key</a:t>
            </a:r>
            <a:r>
              <a:rPr lang="de-DE" sz="850" b="1" spc="0">
                <a:solidFill>
                  <a:srgbClr val="4C87A6"/>
                </a:solidFill>
                <a:latin typeface="Arial" panose="02020603050405020304" pitchFamily="2"/>
              </a:rPr>
              <a:t> and</a:t>
            </a:r>
            <a:r>
              <a:rPr lang="de-DE" sz="850" b="1" spc="0">
                <a:solidFill>
                  <a:srgbClr val="3378A8"/>
                </a:solidFill>
                <a:latin typeface="Arial" panose="02020603050405020304" pitchFamily="2"/>
              </a:rPr>
              <a:t> Certificale </a:t>
            </a:r>
          </a:p>
        </p:txBody>
      </p:sp>
      <p:sp>
        <p:nvSpPr>
          <p:cNvPr id="125" name="Textplatzhalter 124"/>
          <p:cNvSpPr>
            <a:spLocks noGrp="1"/>
          </p:cNvSpPr>
          <p:nvPr>
            <p:ph type="body" idx="10"/>
          </p:nvPr>
        </p:nvSpPr>
        <p:spPr>
          <a:xfrm>
            <a:off x="24130" y="6493510"/>
            <a:ext cx="9095740" cy="189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3429000" marR="0" indent="0" algn="l">
              <a:lnSpc>
                <a:spcPts val="900"/>
              </a:lnSpc>
              <a:spcAft>
                <a:spcPts val="0"/>
              </a:spcAft>
            </a:pPr>
            <a:r>
              <a:rPr lang="de-DE" sz="850" b="1" spc="-5">
                <a:solidFill>
                  <a:srgbClr val="272722"/>
                </a:solidFill>
                <a:latin typeface="Arial" panose="02020603050405020304" pitchFamily="2"/>
              </a:rPr>
              <a:t>ssItest3c.eu </a:t>
            </a:r>
          </a:p>
        </p:txBody>
      </p:sp>
      <p:sp>
        <p:nvSpPr>
          <p:cNvPr id="129" name="Textplatzhalter 128"/>
          <p:cNvSpPr>
            <a:spLocks noGrp="1"/>
          </p:cNvSpPr>
          <p:nvPr>
            <p:ph type="body" idx="10"/>
          </p:nvPr>
        </p:nvSpPr>
        <p:spPr>
          <a:xfrm>
            <a:off x="494030" y="1828800"/>
            <a:ext cx="8275320" cy="560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6530" rIns="0" bIns="0" anchor="t"/>
          <a:lstStyle/>
          <a:p>
            <a:pPr marL="91440" marR="0" indent="0" algn="l">
              <a:lnSpc>
                <a:spcPts val="1900"/>
              </a:lnSpc>
              <a:spcAft>
                <a:spcPts val="1055"/>
              </a:spcAft>
            </a:pPr>
            <a:r>
              <a:rPr lang="de-DE" sz="1650" b="1" spc="-80">
                <a:solidFill>
                  <a:srgbClr val="272722"/>
                </a:solidFill>
                <a:latin typeface="Arial" panose="02020603050405020304" pitchFamily="2"/>
              </a:rPr>
              <a:t>Surnmary </a:t>
            </a:r>
          </a:p>
        </p:txBody>
      </p:sp>
      <p:sp>
        <p:nvSpPr>
          <p:cNvPr id="134" name="Textplatzhalter 133"/>
          <p:cNvSpPr>
            <a:spLocks noGrp="1"/>
          </p:cNvSpPr>
          <p:nvPr>
            <p:ph type="body" idx="10"/>
          </p:nvPr>
        </p:nvSpPr>
        <p:spPr>
          <a:xfrm>
            <a:off x="494030" y="4120515"/>
            <a:ext cx="8321040" cy="390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663440" marR="0" indent="0" algn="l">
              <a:lnSpc>
                <a:spcPts val="900"/>
              </a:lnSpc>
              <a:spcAft>
                <a:spcPts val="2105"/>
              </a:spcAft>
              <a:tabLst>
                <a:tab pos="5120640" algn="l"/>
                <a:tab pos="5669280" algn="l"/>
                <a:tab pos="6172200" algn="l"/>
                <a:tab pos="6675120" algn="l"/>
                <a:tab pos="7178040" algn="l"/>
              </a:tabLst>
            </a:pPr>
            <a:r>
              <a:rPr lang="de-DE" sz="850" b="1" spc="-10">
                <a:solidFill>
                  <a:srgbClr val="272722"/>
                </a:solidFill>
                <a:latin typeface="Arial" panose="02020603050405020304" pitchFamily="2"/>
              </a:rPr>
              <a:t>0 20 40 G0 SG 100 </a:t>
            </a:r>
          </a:p>
        </p:txBody>
      </p:sp>
      <p:sp>
        <p:nvSpPr>
          <p:cNvPr id="135" name="Textplatzhalter 134"/>
          <p:cNvSpPr>
            <a:spLocks noGrp="1"/>
          </p:cNvSpPr>
          <p:nvPr>
            <p:ph type="body" idx="10"/>
          </p:nvPr>
        </p:nvSpPr>
        <p:spPr>
          <a:xfrm>
            <a:off x="494030" y="4511040"/>
            <a:ext cx="8199120" cy="292735"/>
          </a:xfrm>
          <a:prstGeom prst="rect">
            <a:avLst/>
          </a:prstGeom>
          <a:solidFill>
            <a:srgbClr val="FCF7D0"/>
          </a:solidFill>
          <a:ln w="12065" cmpd="sng">
            <a:solidFill>
              <a:srgbClr val="FCF7D0"/>
            </a:solidFill>
            <a:prstDash val="solid"/>
          </a:ln>
        </p:spPr>
        <p:txBody>
          <a:bodyPr vert="horz" lIns="0" tIns="60325" rIns="0" bIns="0" anchor="t"/>
          <a:lstStyle/>
          <a:p>
            <a:pPr marL="0" marR="0" indent="0" algn="ctr">
              <a:lnSpc>
                <a:spcPts val="900"/>
              </a:lnSpc>
              <a:spcAft>
                <a:spcPts val="565"/>
              </a:spcAft>
            </a:pPr>
            <a:r>
              <a:rPr lang="de-DE" sz="850" b="1" spc="-25">
                <a:solidFill>
                  <a:srgbClr val="272722"/>
                </a:solidFill>
                <a:latin typeface="Arial" panose="02020603050405020304" pitchFamily="2"/>
              </a:rPr>
              <a:t>Visit our</a:t>
            </a:r>
            <a:r>
              <a:rPr lang="de-DE" sz="850" b="1" u="sng" spc="-25">
                <a:solidFill>
                  <a:srgbClr val="4C87A6"/>
                </a:solidFill>
                <a:latin typeface="Arial" panose="02020603050405020304" pitchFamily="2"/>
              </a:rPr>
              <a:t> derc.urnenlatice Daue</a:t>
            </a:r>
            <a:r>
              <a:rPr lang="de-DE" sz="850" b="1" spc="-25">
                <a:solidFill>
                  <a:srgbClr val="272722"/>
                </a:solidFill>
                <a:latin typeface="Arial" panose="02020603050405020304" pitchFamily="2"/>
              </a:rPr>
              <a:t> lote trete ingsmation, corrriguration orkles„ and books. Knovin lasues are dourneated</a:t>
            </a:r>
            <a:r>
              <a:rPr lang="de-DE" sz="850" b="1" spc="-25">
                <a:solidFill>
                  <a:srgbClr val="4C87A6"/>
                </a:solidFill>
                <a:latin typeface="Arial" panose="02020603050405020304" pitchFamily="2"/>
              </a:rPr>
              <a:t> fiere.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platzhalter 145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49" name="Textplatzhalter 148"/>
          <p:cNvSpPr>
            <a:spLocks noGrp="1"/>
          </p:cNvSpPr>
          <p:nvPr>
            <p:ph type="body" idx="10"/>
          </p:nvPr>
        </p:nvSpPr>
        <p:spPr>
          <a:xfrm>
            <a:off x="368935" y="373380"/>
            <a:ext cx="2319655" cy="293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2000" spc="-40">
                <a:solidFill>
                  <a:srgbClr val="FFFFFF"/>
                </a:solidFill>
                <a:latin typeface="Arial" panose="02020603050405020304" pitchFamily="2"/>
              </a:rPr>
              <a:t>Security - Encryption </a:t>
            </a:r>
          </a:p>
        </p:txBody>
      </p:sp>
      <p:sp>
        <p:nvSpPr>
          <p:cNvPr id="150" name="Textplatzhalter 149"/>
          <p:cNvSpPr>
            <a:spLocks noGrp="1"/>
          </p:cNvSpPr>
          <p:nvPr>
            <p:ph type="body" idx="10"/>
          </p:nvPr>
        </p:nvSpPr>
        <p:spPr>
          <a:xfrm>
            <a:off x="344170" y="1247140"/>
            <a:ext cx="5547360" cy="1381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700" spc="-85">
                <a:solidFill>
                  <a:srgbClr val="FFFFFF"/>
                </a:solidFill>
                <a:latin typeface="Arial" panose="02020603050405020304" pitchFamily="2"/>
              </a:rPr>
              <a:t>SBC/Tunnel verschlüsselt Traffic </a:t>
            </a:r>
          </a:p>
          <a:p>
            <a:pPr marL="0" marR="0" indent="365760" algn="just">
              <a:lnSpc>
                <a:spcPts val="1700"/>
              </a:lnSpc>
              <a:spcBef>
                <a:spcPts val="360"/>
              </a:spcBef>
              <a:spcAft>
                <a:spcPts val="0"/>
              </a:spcAft>
              <a:buFont typeface="Wingdings"/>
              <a:buChar char="l"/>
            </a:pPr>
            <a:r>
              <a:rPr lang="de-DE" sz="1700" spc="-105">
                <a:solidFill>
                  <a:srgbClr val="FFFFFF"/>
                </a:solidFill>
                <a:latin typeface="Arial" panose="02020603050405020304" pitchFamily="2"/>
              </a:rPr>
              <a:t>Einfaches Einschalten von SRTP-verschlüsselter Sprache </a:t>
            </a:r>
          </a:p>
          <a:p>
            <a:pPr marL="0" marR="0" indent="365760" algn="just">
              <a:lnSpc>
                <a:spcPts val="1700"/>
              </a:lnSpc>
              <a:spcBef>
                <a:spcPts val="380"/>
              </a:spcBef>
              <a:spcAft>
                <a:spcPts val="0"/>
              </a:spcAft>
              <a:buFont typeface="Wingdings"/>
              <a:buChar char="l"/>
            </a:pPr>
            <a:r>
              <a:rPr lang="de-DE" sz="1700" spc="-90">
                <a:solidFill>
                  <a:srgbClr val="FFFFFF"/>
                </a:solidFill>
                <a:latin typeface="Arial" panose="02020603050405020304" pitchFamily="2"/>
              </a:rPr>
              <a:t>Größere Sicherheit bei Webserver-Konfiguration </a:t>
            </a:r>
          </a:p>
          <a:p>
            <a:pPr marL="0" marR="0" indent="365760" algn="just">
              <a:lnSpc>
                <a:spcPts val="1700"/>
              </a:lnSpc>
              <a:spcBef>
                <a:spcPts val="385"/>
              </a:spcBef>
              <a:spcAft>
                <a:spcPts val="0"/>
              </a:spcAft>
              <a:buFont typeface="Wingdings"/>
              <a:buChar char="l"/>
            </a:pPr>
            <a:r>
              <a:rPr lang="de-DE" sz="1700" spc="-90">
                <a:solidFill>
                  <a:srgbClr val="FFFFFF"/>
                </a:solidFill>
                <a:latin typeface="Arial" panose="02020603050405020304" pitchFamily="2"/>
              </a:rPr>
              <a:t>SIP-Attack-Tool-Detection </a:t>
            </a:r>
          </a:p>
          <a:p>
            <a:pPr marL="0" marR="0" indent="365760" algn="just">
              <a:lnSpc>
                <a:spcPts val="1700"/>
              </a:lnSpc>
              <a:spcBef>
                <a:spcPts val="360"/>
              </a:spcBef>
              <a:spcAft>
                <a:spcPts val="0"/>
              </a:spcAft>
              <a:buFont typeface="Wingdings"/>
              <a:buChar char="l"/>
            </a:pPr>
            <a:r>
              <a:rPr lang="de-DE" sz="1700" spc="-85">
                <a:solidFill>
                  <a:srgbClr val="FFFFFF"/>
                </a:solidFill>
                <a:latin typeface="Arial" panose="02020603050405020304" pitchFamily="2"/>
              </a:rPr>
              <a:t>Größere Sicherheit beim Provisioningordner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platzhalter 152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687185"/>
          </a:xfrm>
          <a:prstGeom prst="rect">
            <a:avLst/>
          </a:prstGeom>
          <a:solidFill>
            <a:srgbClr val="3737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56" name="Textplatzhalter 155"/>
          <p:cNvSpPr>
            <a:spLocks noGrp="1"/>
          </p:cNvSpPr>
          <p:nvPr>
            <p:ph type="body" idx="10"/>
          </p:nvPr>
        </p:nvSpPr>
        <p:spPr>
          <a:xfrm>
            <a:off x="372110" y="6184265"/>
            <a:ext cx="3053715" cy="316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de-DE" sz="2150" b="1" spc="-30">
                <a:solidFill>
                  <a:srgbClr val="F7FCFA"/>
                </a:solidFill>
                <a:latin typeface="Arial" panose="02020603050405020304" pitchFamily="2"/>
              </a:rPr>
              <a:t>4. Appliancefreundlich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platzhalter 158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62" name="Textplatzhalter 161"/>
          <p:cNvSpPr>
            <a:spLocks noGrp="1"/>
          </p:cNvSpPr>
          <p:nvPr>
            <p:ph type="body" idx="10"/>
          </p:nvPr>
        </p:nvSpPr>
        <p:spPr>
          <a:xfrm>
            <a:off x="377825" y="388620"/>
            <a:ext cx="2072640" cy="283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20">
                <a:solidFill>
                  <a:srgbClr val="FFFFFF"/>
                </a:solidFill>
                <a:latin typeface="Arial" panose="02020603050405020304" pitchFamily="2"/>
              </a:rPr>
              <a:t>Kleinerer Footprint </a:t>
            </a:r>
          </a:p>
        </p:txBody>
      </p:sp>
      <p:sp>
        <p:nvSpPr>
          <p:cNvPr id="163" name="Textplatzhalter 162"/>
          <p:cNvSpPr>
            <a:spLocks noGrp="1"/>
          </p:cNvSpPr>
          <p:nvPr>
            <p:ph type="body" idx="10"/>
          </p:nvPr>
        </p:nvSpPr>
        <p:spPr>
          <a:xfrm>
            <a:off x="344170" y="1245870"/>
            <a:ext cx="5760720" cy="1104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spc="-25">
                <a:solidFill>
                  <a:srgbClr val="FFFFFF"/>
                </a:solidFill>
                <a:latin typeface="Arial" panose="02020603050405020304" pitchFamily="2"/>
              </a:rPr>
              <a:t>Verschiedene Services zusammengefasst </a:t>
            </a:r>
          </a:p>
          <a:p>
            <a:pPr marL="0" marR="0" indent="365760" algn="just">
              <a:lnSpc>
                <a:spcPts val="1700"/>
              </a:lnSpc>
              <a:spcBef>
                <a:spcPts val="37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30">
                <a:solidFill>
                  <a:srgbClr val="FFFFFF"/>
                </a:solidFill>
                <a:latin typeface="Arial" panose="02020603050405020304" pitchFamily="2"/>
              </a:rPr>
              <a:t>Reduzierter Speicherverbrauch! </a:t>
            </a:r>
          </a:p>
          <a:p>
            <a:pPr marL="0" marR="0" indent="365760" algn="just">
              <a:lnSpc>
                <a:spcPts val="1700"/>
              </a:lnSpc>
              <a:spcBef>
                <a:spcPts val="39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40">
                <a:solidFill>
                  <a:srgbClr val="FFFFFF"/>
                </a:solidFill>
                <a:latin typeface="Arial" panose="02020603050405020304" pitchFamily="2"/>
              </a:rPr>
              <a:t>Wechsel zu NGINX-Webserver (kompakt &amp; hochperformant)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25">
                <a:solidFill>
                  <a:srgbClr val="FFFFFF"/>
                </a:solidFill>
                <a:latin typeface="Arial" panose="02020603050405020304" pitchFamily="2"/>
              </a:rPr>
              <a:t>Läuft auf Windows 7 / 8 / 10 für jede Projektgröße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platzhalter 165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34E6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69" name="Textplatzhalter 168"/>
          <p:cNvSpPr>
            <a:spLocks noGrp="1"/>
          </p:cNvSpPr>
          <p:nvPr>
            <p:ph type="body" idx="10"/>
          </p:nvPr>
        </p:nvSpPr>
        <p:spPr>
          <a:xfrm>
            <a:off x="381000" y="363855"/>
            <a:ext cx="3364865" cy="284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b="1" spc="10">
                <a:solidFill>
                  <a:srgbClr val="FFFFFF"/>
                </a:solidFill>
                <a:latin typeface="Arial" panose="02020603050405020304" pitchFamily="2"/>
              </a:rPr>
              <a:t>Installation auf €80-Appliance! </a:t>
            </a:r>
          </a:p>
        </p:txBody>
      </p:sp>
      <p:sp>
        <p:nvSpPr>
          <p:cNvPr id="170" name="Textplatzhalter 169"/>
          <p:cNvSpPr>
            <a:spLocks noGrp="1"/>
          </p:cNvSpPr>
          <p:nvPr>
            <p:ph type="body" idx="10"/>
          </p:nvPr>
        </p:nvSpPr>
        <p:spPr>
          <a:xfrm>
            <a:off x="344170" y="1247140"/>
            <a:ext cx="8214360" cy="1381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b="1" spc="-80">
                <a:solidFill>
                  <a:srgbClr val="FFFFFF"/>
                </a:solidFill>
                <a:latin typeface="Arial" panose="02020603050405020304" pitchFamily="2"/>
              </a:rPr>
              <a:t>MiniPC mit Windows 8 oder 10 </a:t>
            </a:r>
          </a:p>
          <a:p>
            <a:pPr marL="0" marR="0" indent="365760" algn="just">
              <a:lnSpc>
                <a:spcPts val="1700"/>
              </a:lnSpc>
              <a:spcBef>
                <a:spcPts val="36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b="1" spc="-85">
                <a:solidFill>
                  <a:srgbClr val="FFFFFF"/>
                </a:solidFill>
                <a:latin typeface="Arial" panose="02020603050405020304" pitchFamily="2"/>
              </a:rPr>
              <a:t>Viel leistungsstärker als Raspberry </a:t>
            </a:r>
          </a:p>
          <a:p>
            <a:pPr marL="0" marR="0" indent="365760" algn="just">
              <a:lnSpc>
                <a:spcPts val="1700"/>
              </a:lnSpc>
              <a:spcBef>
                <a:spcPts val="38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b="1" spc="-75">
                <a:solidFill>
                  <a:srgbClr val="FFFFFF"/>
                </a:solidFill>
                <a:latin typeface="Arial" panose="02020603050405020304" pitchFamily="2"/>
              </a:rPr>
              <a:t>Verfügbar für den kleinen Preis von €80 </a:t>
            </a:r>
          </a:p>
          <a:p>
            <a:pPr marL="0" marR="0" indent="365760" algn="just">
              <a:lnSpc>
                <a:spcPts val="1700"/>
              </a:lnSpc>
              <a:spcBef>
                <a:spcPts val="39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b="1" spc="-65">
                <a:solidFill>
                  <a:srgbClr val="FFFFFF"/>
                </a:solidFill>
                <a:latin typeface="Arial" panose="02020603050405020304" pitchFamily="2"/>
              </a:rPr>
              <a:t>Betrieb von bis zu 16 (32) SC auf diesen Geräten </a:t>
            </a:r>
          </a:p>
          <a:p>
            <a:pPr marL="0" marR="0" indent="365760" algn="just">
              <a:lnSpc>
                <a:spcPts val="1700"/>
              </a:lnSpc>
              <a:spcBef>
                <a:spcPts val="36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b="1" spc="-95">
                <a:solidFill>
                  <a:srgbClr val="FFFFFF"/>
                </a:solidFill>
                <a:latin typeface="Arial" panose="02020603050405020304" pitchFamily="2"/>
              </a:rPr>
              <a:t>Black Box Systeme mit niedrigen Specs für kleinere Installationen nicht mehr notwendig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platzhalter 172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638290"/>
          </a:xfrm>
          <a:prstGeom prst="rect">
            <a:avLst/>
          </a:prstGeom>
          <a:solidFill>
            <a:srgbClr val="37373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76" name="Textplatzhalter 175"/>
          <p:cNvSpPr>
            <a:spLocks noGrp="1"/>
          </p:cNvSpPr>
          <p:nvPr>
            <p:ph type="body" idx="10"/>
          </p:nvPr>
        </p:nvSpPr>
        <p:spPr>
          <a:xfrm>
            <a:off x="381000" y="6178550"/>
            <a:ext cx="3194050" cy="325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de-DE" sz="2200" b="1" spc="-40">
                <a:solidFill>
                  <a:srgbClr val="FAFDFD"/>
                </a:solidFill>
                <a:latin typeface="Arial" panose="02020603050405020304" pitchFamily="2"/>
              </a:rPr>
              <a:t>5. Management-Konsole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platzhalter 180"/>
          <p:cNvSpPr>
            <a:spLocks noGrp="1"/>
          </p:cNvSpPr>
          <p:nvPr>
            <p:ph type="body" idx="10"/>
          </p:nvPr>
        </p:nvSpPr>
        <p:spPr>
          <a:xfrm>
            <a:off x="377825" y="27305"/>
            <a:ext cx="149225" cy="1828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2450" spc="0">
                <a:solidFill>
                  <a:srgbClr val="FFFFFF"/>
                </a:solidFill>
                <a:latin typeface="Verdana" panose="02020603050405020304" pitchFamily="2"/>
              </a:rPr>
              <a:t>x </a:t>
            </a:r>
          </a:p>
        </p:txBody>
      </p:sp>
      <p:sp>
        <p:nvSpPr>
          <p:cNvPr id="182" name="Textplatzhalter 181"/>
          <p:cNvSpPr>
            <a:spLocks noGrp="1"/>
          </p:cNvSpPr>
          <p:nvPr>
            <p:ph type="body" idx="10"/>
          </p:nvPr>
        </p:nvSpPr>
        <p:spPr>
          <a:xfrm>
            <a:off x="7239000" y="54610"/>
            <a:ext cx="1862455" cy="1098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411480" algn="l"/>
                <a:tab pos="640080" algn="l"/>
                <a:tab pos="1005840" algn="l"/>
                <a:tab pos="1874520" algn="r"/>
              </a:tabLst>
            </a:pPr>
            <a:r>
              <a:rPr lang="de-DE" sz="550" spc="0">
                <a:solidFill>
                  <a:srgbClr val="B1B2B5"/>
                </a:solidFill>
                <a:latin typeface="Verdana" panose="02020603050405020304" pitchFamily="2"/>
              </a:rPr>
              <a:t>'.ciport</a:t>
            </a:r>
            <a:r>
              <a:rPr lang="de-DE" sz="550" spc="0">
                <a:solidFill>
                  <a:srgbClr val="FFFFFF"/>
                </a:solidFill>
                <a:latin typeface="Verdana" panose="02020603050405020304" pitchFamily="2"/>
              </a:rPr>
              <a:t> • Upc</a:t>
            </a:r>
            <a:r>
              <a:rPr lang="de-DE" sz="100" b="1" spc="0" baseline="30000">
                <a:solidFill>
                  <a:srgbClr val="F7C6BF"/>
                </a:solidFill>
                <a:latin typeface="Arial" panose="02020603050405020304" pitchFamily="2"/>
              </a:rPr>
              <a:t> </a:t>
            </a:r>
            <a:r>
              <a:rPr lang="de-DE" sz="550" b="1" spc="0" baseline="30000">
                <a:solidFill>
                  <a:srgbClr val="F7C6BF"/>
                </a:solidFill>
                <a:latin typeface="Arial" panose="02020603050405020304" pitchFamily="2"/>
              </a:rPr>
              <a:t>248</a:t>
            </a:r>
            <a:r>
              <a:rPr lang="de-DE" sz="100" spc="0">
                <a:solidFill>
                  <a:srgbClr val="FFFFFF"/>
                </a:solidFill>
                <a:latin typeface="Verdana" panose="02020603050405020304" pitchFamily="2"/>
              </a:rPr>
              <a:t> </a:t>
            </a:r>
            <a:r>
              <a:rPr lang="de-DE" sz="550" spc="0">
                <a:solidFill>
                  <a:srgbClr val="FFFFFF"/>
                </a:solidFill>
                <a:latin typeface="Verdana" panose="02020603050405020304" pitchFamily="2"/>
              </a:rPr>
              <a:t>Engtish Logout </a:t>
            </a:r>
          </a:p>
        </p:txBody>
      </p:sp>
      <p:sp>
        <p:nvSpPr>
          <p:cNvPr id="183" name="Textplatzhalter 182"/>
          <p:cNvSpPr>
            <a:spLocks noGrp="1"/>
          </p:cNvSpPr>
          <p:nvPr>
            <p:ph type="body" idx="10"/>
          </p:nvPr>
        </p:nvSpPr>
        <p:spPr>
          <a:xfrm>
            <a:off x="118745" y="341630"/>
            <a:ext cx="472440" cy="2984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50">
                <a:solidFill>
                  <a:srgbClr val="666666"/>
                </a:solidFill>
                <a:latin typeface="Verdana" panose="02020603050405020304" pitchFamily="2"/>
              </a:rPr>
              <a:t>tlE Dashboard </a:t>
            </a:r>
          </a:p>
          <a:p>
            <a:pPr marL="0" marR="0" indent="182880" algn="l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Font typeface="Wingdings"/>
              <a:buChar char="·"/>
            </a:pPr>
            <a:r>
              <a:rPr lang="de-DE" sz="550" spc="-65">
                <a:solidFill>
                  <a:srgbClr val="666666"/>
                </a:solidFill>
                <a:latin typeface="Verdana" panose="02020603050405020304" pitchFamily="2"/>
              </a:rPr>
              <a:t>Phones </a:t>
            </a:r>
          </a:p>
        </p:txBody>
      </p:sp>
      <p:sp>
        <p:nvSpPr>
          <p:cNvPr id="184" name="Textplatzhalter 183"/>
          <p:cNvSpPr>
            <a:spLocks noGrp="1"/>
          </p:cNvSpPr>
          <p:nvPr>
            <p:ph type="body" idx="10"/>
          </p:nvPr>
        </p:nvSpPr>
        <p:spPr>
          <a:xfrm>
            <a:off x="1191895" y="399415"/>
            <a:ext cx="514985" cy="1003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de-DE" sz="850" spc="-114">
                <a:solidFill>
                  <a:srgbClr val="666666"/>
                </a:solidFill>
                <a:latin typeface="Verdana" panose="02020603050405020304" pitchFamily="2"/>
              </a:rPr>
              <a:t>Dashboard </a:t>
            </a:r>
          </a:p>
        </p:txBody>
      </p:sp>
      <p:sp>
        <p:nvSpPr>
          <p:cNvPr id="185" name="Textplatzhalter 184"/>
          <p:cNvSpPr>
            <a:spLocks noGrp="1"/>
          </p:cNvSpPr>
          <p:nvPr>
            <p:ph type="body" idx="10"/>
          </p:nvPr>
        </p:nvSpPr>
        <p:spPr>
          <a:xfrm>
            <a:off x="1249680" y="4587240"/>
            <a:ext cx="1039495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25"/>
              </a:spcAft>
            </a:pPr>
            <a:r>
              <a:rPr lang="de-DE" sz="550" spc="-30">
                <a:solidFill>
                  <a:srgbClr val="666666"/>
                </a:solidFill>
                <a:latin typeface="Verdana" panose="02020603050405020304" pitchFamily="2"/>
              </a:rPr>
              <a:t>Warring</a:t>
            </a:r>
            <a:r>
              <a:rPr lang="de-DE" sz="550" spc="-30">
                <a:solidFill>
                  <a:srgbClr val="D95961"/>
                </a:solidFill>
                <a:latin typeface="Verdana" panose="02020603050405020304" pitchFamily="2"/>
              </a:rPr>
              <a:t> •</a:t>
            </a:r>
            <a:r>
              <a:rPr lang="de-DE" sz="550" spc="-30">
                <a:solidFill>
                  <a:srgbClr val="666666"/>
                </a:solidFill>
                <a:latin typeface="Verdana" panose="02020603050405020304" pitchFamily="2"/>
              </a:rPr>
              <a:t> Error</a:t>
            </a:r>
            <a:r>
              <a:rPr lang="de-DE" sz="550" spc="-30">
                <a:solidFill>
                  <a:srgbClr val="32739C"/>
                </a:solidFill>
                <a:latin typeface="Verdana" panose="02020603050405020304" pitchFamily="2"/>
              </a:rPr>
              <a:t> etnformationst </a:t>
            </a:r>
          </a:p>
        </p:txBody>
      </p:sp>
      <p:sp>
        <p:nvSpPr>
          <p:cNvPr id="186" name="Textplatzhalter 185"/>
          <p:cNvSpPr>
            <a:spLocks noGrp="1"/>
          </p:cNvSpPr>
          <p:nvPr>
            <p:ph type="body" idx="10"/>
          </p:nvPr>
        </p:nvSpPr>
        <p:spPr>
          <a:xfrm>
            <a:off x="1276985" y="4794250"/>
            <a:ext cx="1764665" cy="2260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10">
                <a:solidFill>
                  <a:srgbClr val="666666"/>
                </a:solidFill>
                <a:latin typeface="Verdana" panose="02020603050405020304" pitchFamily="2"/>
              </a:rPr>
              <a:t>Event Notification Manager </a:t>
            </a:r>
            <a:r>
              <a:rPr lang="de-DE" sz="400" b="1" spc="-10">
                <a:solidFill>
                  <a:srgbClr val="666666"/>
                </a:solidFill>
                <a:latin typeface="Verdana" panose="02020603050405020304" pitchFamily="2"/>
              </a:rPr>
              <a:t>LIMADOE </a:t>
            </a:r>
          </a:p>
          <a:p>
            <a:pPr marL="0" marR="0" indent="0" algn="l">
              <a:lnSpc>
                <a:spcPts val="600"/>
              </a:lnSpc>
              <a:spcBef>
                <a:spcPts val="445"/>
              </a:spcBef>
              <a:spcAft>
                <a:spcPts val="20"/>
              </a:spcAft>
            </a:pPr>
            <a:r>
              <a:rPr lang="de-DE" sz="550" spc="-60">
                <a:solidFill>
                  <a:srgbClr val="666666"/>
                </a:solidFill>
                <a:latin typeface="Verdana" panose="02020603050405020304" pitchFamily="2"/>
              </a:rPr>
              <a:t>A nm Service Pack Update is available for XX Phone System. </a:t>
            </a:r>
          </a:p>
        </p:txBody>
      </p:sp>
      <p:sp>
        <p:nvSpPr>
          <p:cNvPr id="187" name="Textplatzhalter 186"/>
          <p:cNvSpPr>
            <a:spLocks noGrp="1"/>
          </p:cNvSpPr>
          <p:nvPr>
            <p:ph type="body" idx="10"/>
          </p:nvPr>
        </p:nvSpPr>
        <p:spPr>
          <a:xfrm>
            <a:off x="1276985" y="5230495"/>
            <a:ext cx="3743325" cy="2254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20">
                <a:solidFill>
                  <a:srgbClr val="666666"/>
                </a:solidFill>
                <a:latin typeface="Verdana" panose="02020603050405020304" pitchFamily="2"/>
              </a:rPr>
              <a:t>SIP Senier/CalL Manager </a:t>
            </a:r>
            <a:r>
              <a:rPr lang="de-DE" sz="400" b="1" spc="-20">
                <a:solidFill>
                  <a:srgbClr val="666666"/>
                </a:solidFill>
                <a:latin typeface="Verdana" panose="02020603050405020304" pitchFamily="2"/>
              </a:rPr>
              <a:t>ak 41EPL </a:t>
            </a:r>
          </a:p>
          <a:p>
            <a:pPr marL="0" marR="0" indent="0" algn="l">
              <a:lnSpc>
                <a:spcPts val="600"/>
              </a:lnSpc>
              <a:spcBef>
                <a:spcPts val="445"/>
              </a:spcBef>
              <a:spcAft>
                <a:spcPts val="0"/>
              </a:spcAft>
            </a:pPr>
            <a:r>
              <a:rPr lang="de-DE" sz="550" spc="-70">
                <a:solidFill>
                  <a:srgbClr val="666666"/>
                </a:solidFill>
                <a:latin typeface="Verdana" panose="02020603050405020304" pitchFamily="2"/>
              </a:rPr>
              <a:t>Extension 109 is un registered, removed contact: sip:100@l0.17/9.249:9420.57instance=1-7e2d9Sa47a5f4fSlahee5915fiSS3c4013;ob </a:t>
            </a:r>
          </a:p>
        </p:txBody>
      </p:sp>
      <p:sp>
        <p:nvSpPr>
          <p:cNvPr id="188" name="Textplatzhalter 187"/>
          <p:cNvSpPr>
            <a:spLocks noGrp="1"/>
          </p:cNvSpPr>
          <p:nvPr>
            <p:ph type="body" idx="10"/>
          </p:nvPr>
        </p:nvSpPr>
        <p:spPr>
          <a:xfrm>
            <a:off x="1276985" y="5675630"/>
            <a:ext cx="3383280" cy="2222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30">
                <a:solidFill>
                  <a:srgbClr val="666666"/>
                </a:solidFill>
                <a:latin typeface="Verdana" panose="02020603050405020304" pitchFamily="2"/>
              </a:rPr>
              <a:t>SIP Seruer.+Cal I Manager ax nal </a:t>
            </a:r>
          </a:p>
          <a:p>
            <a:pPr marL="0" marR="0" indent="0" algn="l">
              <a:lnSpc>
                <a:spcPts val="600"/>
              </a:lnSpc>
              <a:spcBef>
                <a:spcPts val="470"/>
              </a:spcBef>
              <a:spcAft>
                <a:spcPts val="0"/>
              </a:spcAft>
            </a:pPr>
            <a:r>
              <a:rPr lang="de-DE" sz="550" spc="-65">
                <a:solidFill>
                  <a:srgbClr val="666666"/>
                </a:solidFill>
                <a:latin typeface="Verdana" panose="02020603050405020304" pitchFamily="2"/>
              </a:rPr>
              <a:t>Extension 100 is registered, contect: sip:100l10.1720_24854295;rinstance=0-id509990Sbee74aeRb155f13f99e9472;eb </a:t>
            </a:r>
          </a:p>
        </p:txBody>
      </p:sp>
      <p:sp>
        <p:nvSpPr>
          <p:cNvPr id="189" name="Textplatzhalter 188"/>
          <p:cNvSpPr>
            <a:spLocks noGrp="1"/>
          </p:cNvSpPr>
          <p:nvPr>
            <p:ph type="body" idx="10"/>
          </p:nvPr>
        </p:nvSpPr>
        <p:spPr>
          <a:xfrm>
            <a:off x="1276985" y="6111240"/>
            <a:ext cx="2301240" cy="2254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10">
                <a:solidFill>
                  <a:srgbClr val="666666"/>
                </a:solidFill>
                <a:latin typeface="Verdana" panose="02020603050405020304" pitchFamily="2"/>
              </a:rPr>
              <a:t>SIP ServerKai I Manager im am </a:t>
            </a:r>
          </a:p>
          <a:p>
            <a:pPr marL="0" marR="0" indent="0" algn="l">
              <a:lnSpc>
                <a:spcPts val="600"/>
              </a:lnSpc>
              <a:spcBef>
                <a:spcPts val="440"/>
              </a:spcBef>
              <a:spcAft>
                <a:spcPts val="0"/>
              </a:spcAft>
            </a:pPr>
            <a:r>
              <a:rPr lang="de-DE" sz="550" spc="-60">
                <a:solidFill>
                  <a:srgbClr val="666666"/>
                </a:solidFill>
                <a:latin typeface="Verdana" panose="02020603050405020304" pitchFamily="2"/>
              </a:rPr>
              <a:t>Extension 10E is registered, contact: sip:10411917211170:47507;firteuwE1d7d </a:t>
            </a:r>
          </a:p>
        </p:txBody>
      </p:sp>
      <p:sp>
        <p:nvSpPr>
          <p:cNvPr id="190" name="Textplatzhalter 189"/>
          <p:cNvSpPr>
            <a:spLocks noGrp="1"/>
          </p:cNvSpPr>
          <p:nvPr>
            <p:ph type="body" idx="10"/>
          </p:nvPr>
        </p:nvSpPr>
        <p:spPr>
          <a:xfrm>
            <a:off x="1276985" y="6553200"/>
            <a:ext cx="2648585" cy="2254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25">
                <a:solidFill>
                  <a:srgbClr val="666666"/>
                </a:solidFill>
                <a:latin typeface="Verdana" panose="02020603050405020304" pitchFamily="2"/>
              </a:rPr>
              <a:t>SIP Server/Cal I. Manager ax net </a:t>
            </a:r>
          </a:p>
          <a:p>
            <a:pPr marL="0" marR="0" indent="0" algn="l">
              <a:lnSpc>
                <a:spcPts val="600"/>
              </a:lnSpc>
              <a:spcBef>
                <a:spcPts val="440"/>
              </a:spcBef>
              <a:spcAft>
                <a:spcPts val="0"/>
              </a:spcAft>
            </a:pPr>
            <a:r>
              <a:rPr lang="de-DE" sz="550" spc="-65">
                <a:solidFill>
                  <a:srgbClr val="666666"/>
                </a:solidFill>
                <a:latin typeface="Verdana" panose="02020603050405020304" pitchFamily="2"/>
              </a:rPr>
              <a:t>Extension IOS is unregistered, removed contact: sio:10(410.1720.17fIcE9014;line=c9o39ymi </a:t>
            </a:r>
          </a:p>
        </p:txBody>
      </p:sp>
      <p:sp>
        <p:nvSpPr>
          <p:cNvPr id="191" name="Textplatzhalter 190"/>
          <p:cNvSpPr>
            <a:spLocks noGrp="1"/>
          </p:cNvSpPr>
          <p:nvPr>
            <p:ph type="body" idx="10"/>
          </p:nvPr>
        </p:nvSpPr>
        <p:spPr>
          <a:xfrm>
            <a:off x="8363585" y="4785360"/>
            <a:ext cx="634365" cy="18319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500"/>
              </a:lnSpc>
              <a:spcAft>
                <a:spcPts val="0"/>
              </a:spcAft>
            </a:pPr>
            <a:r>
              <a:rPr lang="de-DE" sz="400" b="1" spc="-40">
                <a:solidFill>
                  <a:srgbClr val="666666"/>
                </a:solidFill>
                <a:latin typeface="Verdana" panose="02020603050405020304" pitchFamily="2"/>
              </a:rPr>
              <a:t>05f0@/2616 1214:1D </a:t>
            </a:r>
            <a:r>
              <a:rPr lang="de-DE" sz="550" spc="-40">
                <a:solidFill>
                  <a:srgbClr val="666666"/>
                </a:solidFill>
                <a:latin typeface="Verdana" panose="02020603050405020304" pitchFamily="2"/>
              </a:rPr>
              <a:t>P </a:t>
            </a:r>
          </a:p>
          <a:p>
            <a:pPr marL="0" marR="0" indent="0" algn="just">
              <a:lnSpc>
                <a:spcPts val="600"/>
              </a:lnSpc>
              <a:spcBef>
                <a:spcPts val="2795"/>
              </a:spcBef>
              <a:spcAft>
                <a:spcPts val="0"/>
              </a:spcAft>
            </a:pPr>
            <a:r>
              <a:rPr lang="de-DE" sz="550" spc="-80">
                <a:solidFill>
                  <a:srgbClr val="666666"/>
                </a:solidFill>
                <a:latin typeface="Verdana" panose="02020603050405020304" pitchFamily="2"/>
              </a:rPr>
              <a:t>Ohatit2019 11:10.0S </a:t>
            </a:r>
          </a:p>
          <a:p>
            <a:pPr marL="0" marR="0" indent="0" algn="just">
              <a:lnSpc>
                <a:spcPts val="600"/>
              </a:lnSpc>
              <a:spcBef>
                <a:spcPts val="2860"/>
              </a:spcBef>
              <a:spcAft>
                <a:spcPts val="0"/>
              </a:spcAft>
            </a:pPr>
            <a:r>
              <a:rPr lang="de-DE" sz="400" b="1" spc="-75">
                <a:solidFill>
                  <a:srgbClr val="666666"/>
                </a:solidFill>
                <a:latin typeface="Verdana" panose="02020603050405020304" pitchFamily="2"/>
              </a:rPr>
              <a:t>116163,19.016 11:15:02 Mir </a:t>
            </a:r>
          </a:p>
          <a:p>
            <a:pPr marL="0" marR="0" indent="0" algn="just">
              <a:lnSpc>
                <a:spcPts val="600"/>
              </a:lnSpc>
              <a:spcBef>
                <a:spcPts val="2770"/>
              </a:spcBef>
              <a:spcAft>
                <a:spcPts val="0"/>
              </a:spcAft>
            </a:pPr>
            <a:r>
              <a:rPr lang="de-DE" sz="400" b="1" spc="-45">
                <a:solidFill>
                  <a:srgbClr val="666666"/>
                </a:solidFill>
                <a:latin typeface="Verdana" panose="02020603050405020304" pitchFamily="2"/>
              </a:rPr>
              <a:t>CeDaP10161127:11 </a:t>
            </a:r>
            <a:r>
              <a:rPr lang="de-DE" sz="550" spc="-45">
                <a:solidFill>
                  <a:srgbClr val="666666"/>
                </a:solidFill>
                <a:latin typeface="Verdana" panose="02020603050405020304" pitchFamily="2"/>
              </a:rPr>
              <a:t>Atf </a:t>
            </a:r>
          </a:p>
          <a:p>
            <a:pPr marL="0" marR="0" indent="0" algn="just">
              <a:lnSpc>
                <a:spcPts val="600"/>
              </a:lnSpc>
              <a:spcBef>
                <a:spcPts val="2845"/>
              </a:spcBef>
              <a:spcAft>
                <a:spcPts val="0"/>
              </a:spcAft>
            </a:pPr>
            <a:r>
              <a:rPr lang="de-DE" sz="550" spc="-105">
                <a:solidFill>
                  <a:srgbClr val="666666"/>
                </a:solidFill>
                <a:latin typeface="Verdana" panose="02020603050405020304" pitchFamily="2"/>
              </a:rPr>
              <a:t>Ctear2016 1124:M1 A34 </a:t>
            </a:r>
          </a:p>
        </p:txBody>
      </p:sp>
      <p:sp>
        <p:nvSpPr>
          <p:cNvPr id="192" name="Textplatzhalter 191"/>
          <p:cNvSpPr>
            <a:spLocks noGrp="1"/>
          </p:cNvSpPr>
          <p:nvPr>
            <p:ph type="body" idx="10"/>
          </p:nvPr>
        </p:nvSpPr>
        <p:spPr>
          <a:xfrm>
            <a:off x="7589520" y="810895"/>
            <a:ext cx="438785" cy="79375"/>
          </a:xfrm>
          <a:prstGeom prst="rect">
            <a:avLst/>
          </a:prstGeom>
          <a:solidFill>
            <a:srgbClr val="797979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de-DE" sz="550" spc="-30">
                <a:solidFill>
                  <a:srgbClr val="FFFFFF"/>
                </a:solidFill>
                <a:latin typeface="Verdana" panose="02020603050405020304" pitchFamily="2"/>
              </a:rPr>
              <a:t>Information </a:t>
            </a:r>
          </a:p>
        </p:txBody>
      </p:sp>
      <p:sp>
        <p:nvSpPr>
          <p:cNvPr id="193" name="Textplatzhalter 192"/>
          <p:cNvSpPr>
            <a:spLocks noGrp="1"/>
          </p:cNvSpPr>
          <p:nvPr>
            <p:ph type="body" idx="10"/>
          </p:nvPr>
        </p:nvSpPr>
        <p:spPr>
          <a:xfrm>
            <a:off x="118745" y="1005840"/>
            <a:ext cx="73025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1150" spc="-350">
                <a:solidFill>
                  <a:srgbClr val="666666"/>
                </a:solidFill>
                <a:latin typeface="Verdana" panose="02020603050405020304" pitchFamily="2"/>
              </a:rPr>
              <a:t>Eil </a:t>
            </a:r>
          </a:p>
        </p:txBody>
      </p:sp>
      <p:sp>
        <p:nvSpPr>
          <p:cNvPr id="194" name="Textplatzhalter 193"/>
          <p:cNvSpPr>
            <a:spLocks noGrp="1"/>
          </p:cNvSpPr>
          <p:nvPr>
            <p:ph type="body" idx="10"/>
          </p:nvPr>
        </p:nvSpPr>
        <p:spPr>
          <a:xfrm>
            <a:off x="6708775" y="1057910"/>
            <a:ext cx="79375" cy="546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550" spc="-210">
                <a:solidFill>
                  <a:srgbClr val="666666"/>
                </a:solidFill>
                <a:latin typeface="Verdana" panose="02020603050405020304" pitchFamily="2"/>
              </a:rPr>
              <a:t>Dia </a:t>
            </a:r>
          </a:p>
        </p:txBody>
      </p:sp>
      <p:sp>
        <p:nvSpPr>
          <p:cNvPr id="195" name="Textplatzhalter 194"/>
          <p:cNvSpPr>
            <a:spLocks noGrp="1"/>
          </p:cNvSpPr>
          <p:nvPr>
            <p:ph type="body" idx="10"/>
          </p:nvPr>
        </p:nvSpPr>
        <p:spPr>
          <a:xfrm>
            <a:off x="118745" y="1216025"/>
            <a:ext cx="7302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1100" spc="0">
                <a:solidFill>
                  <a:srgbClr val="666666"/>
                </a:solidFill>
                <a:latin typeface="Verdana" panose="02020603050405020304" pitchFamily="2"/>
              </a:rPr>
              <a:t>1 </a:t>
            </a:r>
          </a:p>
        </p:txBody>
      </p:sp>
      <p:sp>
        <p:nvSpPr>
          <p:cNvPr id="196" name="Textplatzhalter 195"/>
          <p:cNvSpPr>
            <a:spLocks noGrp="1"/>
          </p:cNvSpPr>
          <p:nvPr>
            <p:ph type="body" idx="10"/>
          </p:nvPr>
        </p:nvSpPr>
        <p:spPr>
          <a:xfrm>
            <a:off x="118745" y="2548255"/>
            <a:ext cx="7937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1100" spc="0">
                <a:solidFill>
                  <a:srgbClr val="666666"/>
                </a:solidFill>
                <a:latin typeface="Times New Roman" panose="02020603050405020304" pitchFamily="1"/>
              </a:rPr>
              <a:t>w </a:t>
            </a:r>
          </a:p>
        </p:txBody>
      </p:sp>
      <p:sp>
        <p:nvSpPr>
          <p:cNvPr id="197" name="Textplatzhalter 196"/>
          <p:cNvSpPr>
            <a:spLocks noGrp="1"/>
          </p:cNvSpPr>
          <p:nvPr>
            <p:ph type="body" idx="10"/>
          </p:nvPr>
        </p:nvSpPr>
        <p:spPr>
          <a:xfrm>
            <a:off x="1454150" y="2919730"/>
            <a:ext cx="316865" cy="3448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90">
                <a:solidFill>
                  <a:srgbClr val="666666"/>
                </a:solidFill>
                <a:latin typeface="Verdana" panose="02020603050405020304" pitchFamily="2"/>
              </a:rPr>
              <a:t>4e% used </a:t>
            </a:r>
          </a:p>
          <a:p>
            <a:pPr marL="0" marR="0" indent="0" algn="l">
              <a:lnSpc>
                <a:spcPts val="500"/>
              </a:lnSpc>
              <a:spcBef>
                <a:spcPts val="1550"/>
              </a:spcBef>
              <a:spcAft>
                <a:spcPts val="0"/>
              </a:spcAft>
            </a:pPr>
            <a:r>
              <a:rPr lang="de-DE" sz="550" spc="-114">
                <a:solidFill>
                  <a:srgbClr val="666666"/>
                </a:solidFill>
                <a:latin typeface="Verdana" panose="02020603050405020304" pitchFamily="2"/>
              </a:rPr>
              <a:t>20.5691ms </a:t>
            </a:r>
          </a:p>
        </p:txBody>
      </p:sp>
      <p:sp>
        <p:nvSpPr>
          <p:cNvPr id="198" name="Textplatzhalter 197"/>
          <p:cNvSpPr>
            <a:spLocks noGrp="1"/>
          </p:cNvSpPr>
          <p:nvPr>
            <p:ph type="body" idx="10"/>
          </p:nvPr>
        </p:nvSpPr>
        <p:spPr>
          <a:xfrm>
            <a:off x="5782310" y="2895600"/>
            <a:ext cx="496570" cy="520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400" b="1" spc="-45">
                <a:solidFill>
                  <a:srgbClr val="FFFFFF"/>
                </a:solidFill>
                <a:latin typeface="Verdana" panose="02020603050405020304" pitchFamily="2"/>
              </a:rPr>
              <a:t>irowell test not run </a:t>
            </a:r>
          </a:p>
        </p:txBody>
      </p:sp>
      <p:sp>
        <p:nvSpPr>
          <p:cNvPr id="199" name="Textplatzhalter 198"/>
          <p:cNvSpPr>
            <a:spLocks noGrp="1"/>
          </p:cNvSpPr>
          <p:nvPr>
            <p:ph type="body" idx="10"/>
          </p:nvPr>
        </p:nvSpPr>
        <p:spPr>
          <a:xfrm>
            <a:off x="3950335" y="2898775"/>
            <a:ext cx="414655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de-DE" sz="550" spc="-85">
                <a:solidFill>
                  <a:srgbClr val="666666"/>
                </a:solidFill>
                <a:latin typeface="Verdana" panose="02020603050405020304" pitchFamily="2"/>
              </a:rPr>
              <a:t>Firmaff Cher k </a:t>
            </a:r>
          </a:p>
        </p:txBody>
      </p:sp>
      <p:sp>
        <p:nvSpPr>
          <p:cNvPr id="200" name="Textplatzhalter 199"/>
          <p:cNvSpPr>
            <a:spLocks noGrp="1"/>
          </p:cNvSpPr>
          <p:nvPr>
            <p:ph type="body" idx="10"/>
          </p:nvPr>
        </p:nvSpPr>
        <p:spPr>
          <a:xfrm>
            <a:off x="2313305" y="2922905"/>
            <a:ext cx="277495" cy="60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550" spc="-130">
                <a:solidFill>
                  <a:srgbClr val="666666"/>
                </a:solidFill>
                <a:latin typeface="Verdana" panose="02020603050405020304" pitchFamily="2"/>
              </a:rPr>
              <a:t>9931, used </a:t>
            </a:r>
          </a:p>
        </p:txBody>
      </p:sp>
      <p:sp>
        <p:nvSpPr>
          <p:cNvPr id="201" name="Textplatzhalter 200"/>
          <p:cNvSpPr>
            <a:spLocks noGrp="1"/>
          </p:cNvSpPr>
          <p:nvPr>
            <p:ph type="body" idx="10"/>
          </p:nvPr>
        </p:nvSpPr>
        <p:spPr>
          <a:xfrm>
            <a:off x="5455920" y="3136265"/>
            <a:ext cx="600710" cy="1009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15"/>
              </a:spcAft>
            </a:pPr>
            <a:r>
              <a:rPr lang="de-DE" sz="1100" b="1" spc="-75">
                <a:solidFill>
                  <a:srgbClr val="EF150C"/>
                </a:solidFill>
                <a:latin typeface="Verdana" panose="02020603050405020304" pitchFamily="2"/>
              </a:rPr>
              <a:t>0</a:t>
            </a:r>
            <a:r>
              <a:rPr lang="de-DE" sz="400" b="1" spc="-75">
                <a:solidFill>
                  <a:srgbClr val="666666"/>
                </a:solidFill>
                <a:latin typeface="Verdana" panose="02020603050405020304" pitchFamily="2"/>
              </a:rPr>
              <a:t> _o sem </a:t>
            </a:r>
            <a:r>
              <a:rPr lang="de-DE" sz="550" spc="-75">
                <a:solidFill>
                  <a:srgbClr val="666666"/>
                </a:solidFill>
                <a:latin typeface="Verdana" panose="02020603050405020304" pitchFamily="2"/>
              </a:rPr>
              <a:t>Ertens on2 </a:t>
            </a:r>
          </a:p>
        </p:txBody>
      </p:sp>
      <p:sp>
        <p:nvSpPr>
          <p:cNvPr id="202" name="Textplatzhalter 201"/>
          <p:cNvSpPr>
            <a:spLocks noGrp="1"/>
          </p:cNvSpPr>
          <p:nvPr>
            <p:ph type="body" idx="10"/>
          </p:nvPr>
        </p:nvSpPr>
        <p:spPr>
          <a:xfrm>
            <a:off x="4321810" y="3136265"/>
            <a:ext cx="350520" cy="1009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de-DE" sz="1350" spc="-110">
                <a:solidFill>
                  <a:srgbClr val="36B860"/>
                </a:solidFill>
                <a:latin typeface="Verdana" panose="02020603050405020304" pitchFamily="2"/>
              </a:rPr>
              <a:t>0</a:t>
            </a:r>
            <a:r>
              <a:rPr lang="de-DE" sz="550" spc="-110">
                <a:solidFill>
                  <a:srgbClr val="666666"/>
                </a:solidFill>
                <a:latin typeface="Verdana" panose="02020603050405020304" pitchFamily="2"/>
              </a:rPr>
              <a:t> Services </a:t>
            </a:r>
          </a:p>
        </p:txBody>
      </p:sp>
      <p:sp>
        <p:nvSpPr>
          <p:cNvPr id="203" name="Textplatzhalter 202"/>
          <p:cNvSpPr>
            <a:spLocks noGrp="1"/>
          </p:cNvSpPr>
          <p:nvPr>
            <p:ph type="body" idx="10"/>
          </p:nvPr>
        </p:nvSpPr>
        <p:spPr>
          <a:xfrm>
            <a:off x="2273935" y="3209290"/>
            <a:ext cx="356235" cy="552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550" spc="-130">
                <a:solidFill>
                  <a:srgbClr val="666666"/>
                </a:solidFill>
                <a:latin typeface="Verdana" panose="02020603050405020304" pitchFamily="2"/>
              </a:rPr>
              <a:t>91,19F413 bre </a:t>
            </a:r>
          </a:p>
        </p:txBody>
      </p:sp>
      <p:sp>
        <p:nvSpPr>
          <p:cNvPr id="204" name="Textplatzhalter 203"/>
          <p:cNvSpPr>
            <a:spLocks noGrp="1"/>
          </p:cNvSpPr>
          <p:nvPr>
            <p:ph type="body" idx="10"/>
          </p:nvPr>
        </p:nvSpPr>
        <p:spPr>
          <a:xfrm>
            <a:off x="6544310" y="3572510"/>
            <a:ext cx="1191260" cy="533400"/>
          </a:xfrm>
          <a:prstGeom prst="rect">
            <a:avLst/>
          </a:prstGeom>
          <a:solidFill>
            <a:srgbClr val="0194CD"/>
          </a:solidFill>
          <a:ln w="0" cmpd="sng">
            <a:noFill/>
            <a:prstDash val="solid"/>
          </a:ln>
        </p:spPr>
        <p:txBody>
          <a:bodyPr vert="horz" lIns="0" tIns="354965" rIns="0" bIns="0" anchor="t"/>
          <a:lstStyle/>
          <a:p>
            <a:pPr marL="0" marR="0" indent="0" algn="ctr">
              <a:lnSpc>
                <a:spcPts val="600"/>
              </a:lnSpc>
              <a:spcAft>
                <a:spcPts val="740"/>
              </a:spcAft>
            </a:pPr>
            <a:r>
              <a:rPr lang="de-DE" sz="550" spc="5">
                <a:solidFill>
                  <a:srgbClr val="FFFFFF"/>
                </a:solidFill>
                <a:latin typeface="Verdana" panose="02020603050405020304" pitchFamily="2"/>
              </a:rPr>
              <a:t>Activity </a:t>
            </a:r>
            <a:r>
              <a:rPr lang="de-DE" sz="400" b="1" spc="5">
                <a:solidFill>
                  <a:srgbClr val="FFFFFF"/>
                </a:solidFill>
                <a:latin typeface="Verdana" panose="02020603050405020304" pitchFamily="2"/>
              </a:rPr>
              <a:t>Log </a:t>
            </a:r>
          </a:p>
        </p:txBody>
      </p:sp>
      <p:sp>
        <p:nvSpPr>
          <p:cNvPr id="205" name="Textplatzhalter 204"/>
          <p:cNvSpPr>
            <a:spLocks noGrp="1"/>
          </p:cNvSpPr>
          <p:nvPr>
            <p:ph type="body" idx="10"/>
          </p:nvPr>
        </p:nvSpPr>
        <p:spPr>
          <a:xfrm>
            <a:off x="1185545" y="3572510"/>
            <a:ext cx="1191895" cy="533400"/>
          </a:xfrm>
          <a:prstGeom prst="rect">
            <a:avLst/>
          </a:prstGeom>
          <a:solidFill>
            <a:srgbClr val="0194CD"/>
          </a:solidFill>
          <a:ln w="0" cmpd="sng">
            <a:noFill/>
            <a:prstDash val="solid"/>
          </a:ln>
        </p:spPr>
        <p:txBody>
          <a:bodyPr vert="horz" lIns="0" tIns="354965" rIns="0" bIns="0" anchor="t"/>
          <a:lstStyle/>
          <a:p>
            <a:pPr marL="0" marR="0" indent="0" algn="ctr">
              <a:lnSpc>
                <a:spcPts val="600"/>
              </a:lnSpc>
              <a:spcAft>
                <a:spcPts val="745"/>
              </a:spcAft>
            </a:pPr>
            <a:r>
              <a:rPr lang="de-DE" sz="550" spc="35">
                <a:solidFill>
                  <a:srgbClr val="FFFFFF"/>
                </a:solidFill>
                <a:latin typeface="Verdana" panose="02020603050405020304" pitchFamily="2"/>
              </a:rPr>
              <a:t>Trunks </a:t>
            </a:r>
          </a:p>
        </p:txBody>
      </p:sp>
      <p:sp>
        <p:nvSpPr>
          <p:cNvPr id="206" name="Textplatzhalter 205"/>
          <p:cNvSpPr>
            <a:spLocks noGrp="1"/>
          </p:cNvSpPr>
          <p:nvPr>
            <p:ph type="body" idx="10"/>
          </p:nvPr>
        </p:nvSpPr>
        <p:spPr>
          <a:xfrm>
            <a:off x="7879080" y="3572510"/>
            <a:ext cx="1191895" cy="533400"/>
          </a:xfrm>
          <a:prstGeom prst="rect">
            <a:avLst/>
          </a:prstGeom>
          <a:solidFill>
            <a:srgbClr val="0194CD"/>
          </a:solidFill>
          <a:ln w="0" cmpd="sng">
            <a:noFill/>
            <a:prstDash val="solid"/>
          </a:ln>
        </p:spPr>
        <p:txBody>
          <a:bodyPr vert="horz" lIns="0" tIns="501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de-DE" sz="1350" b="1" spc="-350">
                <a:solidFill>
                  <a:srgbClr val="FFFFFF"/>
                </a:solidFill>
                <a:latin typeface="Verdana" panose="02020603050405020304" pitchFamily="2"/>
              </a:rPr>
              <a:t>411</a:t>
            </a:r>
            <a:r>
              <a:rPr lang="de-DE" sz="1350" b="1" spc="-350" baseline="30000">
                <a:solidFill>
                  <a:srgbClr val="FFFFFF"/>
                </a:solidFill>
                <a:latin typeface="Arial" panose="02020603050405020304" pitchFamily="2"/>
              </a:rPr>
              <a:t>,</a:t>
            </a:r>
            <a:r>
              <a:rPr lang="de-DE" sz="100" b="1" spc="-350">
                <a:solidFill>
                  <a:srgbClr val="FFFFFF"/>
                </a:solidFill>
                <a:latin typeface="Verdana" panose="02020603050405020304" pitchFamily="2"/>
              </a:rPr>
              <a:t> </a:t>
            </a:r>
          </a:p>
          <a:p>
            <a:pPr marL="0" marR="0" indent="0" algn="ctr">
              <a:lnSpc>
                <a:spcPts val="600"/>
              </a:lnSpc>
              <a:spcBef>
                <a:spcPts val="565"/>
              </a:spcBef>
              <a:spcAft>
                <a:spcPts val="740"/>
              </a:spcAft>
            </a:pPr>
            <a:r>
              <a:rPr lang="de-DE" sz="550" spc="15">
                <a:solidFill>
                  <a:srgbClr val="FFFFFF"/>
                </a:solidFill>
                <a:latin typeface="Verdana" panose="02020603050405020304" pitchFamily="2"/>
              </a:rPr>
              <a:t>Updates </a:t>
            </a:r>
          </a:p>
        </p:txBody>
      </p:sp>
      <p:sp>
        <p:nvSpPr>
          <p:cNvPr id="207" name="Textplatzhalter 206"/>
          <p:cNvSpPr>
            <a:spLocks noGrp="1"/>
          </p:cNvSpPr>
          <p:nvPr>
            <p:ph type="body" idx="10"/>
          </p:nvPr>
        </p:nvSpPr>
        <p:spPr>
          <a:xfrm>
            <a:off x="8884920" y="4367530"/>
            <a:ext cx="118745" cy="1250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de-DE" sz="550" spc="0">
                <a:solidFill>
                  <a:srgbClr val="FFFFFF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208" name="Textplatzhalter 207"/>
          <p:cNvSpPr>
            <a:spLocks noGrp="1"/>
          </p:cNvSpPr>
          <p:nvPr>
            <p:ph type="body" idx="10"/>
          </p:nvPr>
        </p:nvSpPr>
        <p:spPr>
          <a:xfrm>
            <a:off x="1261745" y="4377055"/>
            <a:ext cx="365760" cy="1003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de-DE" sz="550" spc="-45">
                <a:solidFill>
                  <a:srgbClr val="FFFFFF"/>
                </a:solidFill>
                <a:latin typeface="Verdana" panose="02020603050405020304" pitchFamily="2"/>
              </a:rPr>
              <a:t>Eve nt log </a:t>
            </a:r>
          </a:p>
        </p:txBody>
      </p:sp>
      <p:sp>
        <p:nvSpPr>
          <p:cNvPr id="209" name="Textplatzhalter 208"/>
          <p:cNvSpPr>
            <a:spLocks noGrp="1"/>
          </p:cNvSpPr>
          <p:nvPr>
            <p:ph type="body" idx="10"/>
          </p:nvPr>
        </p:nvSpPr>
        <p:spPr>
          <a:xfrm>
            <a:off x="8665210" y="4410710"/>
            <a:ext cx="140335" cy="60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20"/>
              </a:spcAft>
            </a:pPr>
            <a:r>
              <a:rPr lang="de-DE" sz="400" b="1" spc="-80">
                <a:solidFill>
                  <a:srgbClr val="666666"/>
                </a:solidFill>
                <a:latin typeface="Verdana" panose="02020603050405020304" pitchFamily="2"/>
              </a:rPr>
              <a:t>Purr </a:t>
            </a:r>
          </a:p>
        </p:txBody>
      </p:sp>
      <p:sp>
        <p:nvSpPr>
          <p:cNvPr id="210" name="Textplatzhalter 209"/>
          <p:cNvSpPr>
            <a:spLocks noGrp="1"/>
          </p:cNvSpPr>
          <p:nvPr>
            <p:ph type="body" idx="10"/>
          </p:nvPr>
        </p:nvSpPr>
        <p:spPr>
          <a:xfrm>
            <a:off x="8235950" y="2209800"/>
            <a:ext cx="728345" cy="488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400" b="1" spc="-50">
                <a:solidFill>
                  <a:srgbClr val="FFFFFF"/>
                </a:solidFill>
                <a:latin typeface="Verdana" panose="02020603050405020304" pitchFamily="2"/>
              </a:rPr>
              <a:t>Achvated</a:t>
            </a:r>
            <a:r>
              <a:rPr lang="de-DE" sz="400" b="1" spc="-50">
                <a:solidFill>
                  <a:srgbClr val="A8FAB3"/>
                </a:solidFill>
                <a:latin typeface="Verdana" panose="02020603050405020304" pitchFamily="2"/>
              </a:rPr>
              <a:t> PRI)</a:t>
            </a:r>
            <a:r>
              <a:rPr lang="de-DE" sz="400" b="1" spc="-50">
                <a:solidFill>
                  <a:srgbClr val="FFFFFF"/>
                </a:solidFill>
                <a:latin typeface="Verdana" panose="02020603050405020304" pitchFamily="2"/>
              </a:rPr>
              <a:t> 15.0654E61.0 </a:t>
            </a:r>
          </a:p>
        </p:txBody>
      </p:sp>
      <p:sp>
        <p:nvSpPr>
          <p:cNvPr id="211" name="Textplatzhalter 210"/>
          <p:cNvSpPr>
            <a:spLocks noGrp="1"/>
          </p:cNvSpPr>
          <p:nvPr>
            <p:ph type="body" idx="10"/>
          </p:nvPr>
        </p:nvSpPr>
        <p:spPr>
          <a:xfrm>
            <a:off x="8187055" y="2407920"/>
            <a:ext cx="810895" cy="5454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de-DE" sz="550" spc="-120">
                <a:solidFill>
                  <a:srgbClr val="666666"/>
                </a:solidFill>
                <a:latin typeface="Verdana" panose="02020603050405020304" pitchFamily="2"/>
              </a:rPr>
              <a:t>10/30/2035 9D0:09 Aki</a:t>
            </a:r>
            <a:r>
              <a:rPr lang="de-DE" sz="1350" b="1" spc="-120">
                <a:solidFill>
                  <a:srgbClr val="36B860"/>
                </a:solidFill>
                <a:latin typeface="Verdana" panose="02020603050405020304" pitchFamily="2"/>
              </a:rPr>
              <a:t> ce </a:t>
            </a:r>
          </a:p>
          <a:p>
            <a:pPr marL="731520" marR="0" indent="0" algn="l">
              <a:lnSpc>
                <a:spcPts val="600"/>
              </a:lnSpc>
              <a:spcBef>
                <a:spcPts val="975"/>
              </a:spcBef>
              <a:spcAft>
                <a:spcPts val="0"/>
              </a:spcAft>
            </a:pPr>
            <a:r>
              <a:rPr lang="de-DE" sz="550" spc="0">
                <a:solidFill>
                  <a:srgbClr val="666666"/>
                </a:solidFill>
                <a:latin typeface="Verdana" panose="02020603050405020304" pitchFamily="2"/>
              </a:rPr>
              <a:t>4 </a:t>
            </a:r>
          </a:p>
          <a:p>
            <a:pPr marL="731520" marR="0" indent="0" algn="l">
              <a:lnSpc>
                <a:spcPts val="500"/>
              </a:lnSpc>
              <a:spcBef>
                <a:spcPts val="1140"/>
              </a:spcBef>
              <a:spcAft>
                <a:spcPts val="0"/>
              </a:spcAft>
            </a:pPr>
            <a:r>
              <a:rPr lang="de-DE" sz="550" spc="0">
                <a:solidFill>
                  <a:srgbClr val="666666"/>
                </a:solidFill>
                <a:latin typeface="Verdana" panose="02020603050405020304" pitchFamily="2"/>
              </a:rPr>
              <a:t>2 </a:t>
            </a:r>
          </a:p>
        </p:txBody>
      </p:sp>
      <p:sp>
        <p:nvSpPr>
          <p:cNvPr id="212" name="Textplatzhalter 211"/>
          <p:cNvSpPr>
            <a:spLocks noGrp="1"/>
          </p:cNvSpPr>
          <p:nvPr>
            <p:ph type="body" idx="10"/>
          </p:nvPr>
        </p:nvSpPr>
        <p:spPr>
          <a:xfrm>
            <a:off x="8927465" y="3136265"/>
            <a:ext cx="70485" cy="552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550" spc="-240">
                <a:solidFill>
                  <a:srgbClr val="666666"/>
                </a:solidFill>
                <a:latin typeface="Verdana" panose="02020603050405020304" pitchFamily="2"/>
              </a:rPr>
              <a:t>14 </a:t>
            </a:r>
          </a:p>
        </p:txBody>
      </p:sp>
      <p:sp>
        <p:nvSpPr>
          <p:cNvPr id="213" name="Textplatzhalter 212"/>
          <p:cNvSpPr>
            <a:spLocks noGrp="1"/>
          </p:cNvSpPr>
          <p:nvPr>
            <p:ph type="body" idx="10"/>
          </p:nvPr>
        </p:nvSpPr>
        <p:spPr>
          <a:xfrm>
            <a:off x="6629400" y="1517650"/>
            <a:ext cx="414655" cy="2260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550" spc="-45">
                <a:solidFill>
                  <a:srgbClr val="666666"/>
                </a:solidFill>
                <a:latin typeface="Verdana" panose="02020603050405020304" pitchFamily="2"/>
              </a:rPr>
              <a:t>SH Account </a:t>
            </a:r>
          </a:p>
        </p:txBody>
      </p:sp>
      <p:sp>
        <p:nvSpPr>
          <p:cNvPr id="214" name="Textplatzhalter 213"/>
          <p:cNvSpPr>
            <a:spLocks noGrp="1"/>
          </p:cNvSpPr>
          <p:nvPr>
            <p:ph type="body" idx="10"/>
          </p:nvPr>
        </p:nvSpPr>
        <p:spPr>
          <a:xfrm>
            <a:off x="6629400" y="1743710"/>
            <a:ext cx="539750" cy="3073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550" spc="-45">
                <a:solidFill>
                  <a:srgbClr val="666666"/>
                </a:solidFill>
                <a:latin typeface="Verdana" panose="02020603050405020304" pitchFamily="2"/>
              </a:rPr>
              <a:t>ebrrestingFQDN eb rnesting Mai </a:t>
            </a:r>
          </a:p>
        </p:txBody>
      </p:sp>
      <p:sp>
        <p:nvSpPr>
          <p:cNvPr id="215" name="Textplatzhalter 214"/>
          <p:cNvSpPr>
            <a:spLocks noGrp="1"/>
          </p:cNvSpPr>
          <p:nvPr>
            <p:ph type="body" idx="10"/>
          </p:nvPr>
        </p:nvSpPr>
        <p:spPr>
          <a:xfrm>
            <a:off x="6629400" y="2051050"/>
            <a:ext cx="213360" cy="216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52400" rIns="0" bIns="0" anchor="t"/>
          <a:lstStyle/>
          <a:p>
            <a:pPr marL="4572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400" b="1" spc="-55">
                <a:solidFill>
                  <a:srgbClr val="666666"/>
                </a:solidFill>
                <a:latin typeface="Verdana" panose="02020603050405020304" pitchFamily="2"/>
              </a:rPr>
              <a:t>EilE4 </a:t>
            </a:r>
          </a:p>
        </p:txBody>
      </p:sp>
      <p:sp>
        <p:nvSpPr>
          <p:cNvPr id="216" name="Textplatzhalter 215"/>
          <p:cNvSpPr>
            <a:spLocks noGrp="1"/>
          </p:cNvSpPr>
          <p:nvPr>
            <p:ph type="body" idx="10"/>
          </p:nvPr>
        </p:nvSpPr>
        <p:spPr>
          <a:xfrm>
            <a:off x="6629400" y="2267585"/>
            <a:ext cx="368935" cy="3994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550" spc="-85">
                <a:solidFill>
                  <a:srgbClr val="666666"/>
                </a:solidFill>
                <a:latin typeface="Verdana" panose="02020603050405020304" pitchFamily="2"/>
              </a:rPr>
              <a:t>intenance </a:t>
            </a:r>
          </a:p>
        </p:txBody>
      </p:sp>
      <p:sp>
        <p:nvSpPr>
          <p:cNvPr id="217" name="Textplatzhalter 216"/>
          <p:cNvSpPr>
            <a:spLocks noGrp="1"/>
          </p:cNvSpPr>
          <p:nvPr>
            <p:ph type="body" idx="10"/>
          </p:nvPr>
        </p:nvSpPr>
        <p:spPr>
          <a:xfrm>
            <a:off x="6629400" y="2667000"/>
            <a:ext cx="259080" cy="2286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550" spc="-85">
                <a:solidFill>
                  <a:srgbClr val="666666"/>
                </a:solidFill>
                <a:latin typeface="Verdana" panose="02020603050405020304" pitchFamily="2"/>
              </a:rPr>
              <a:t>m -Galts </a:t>
            </a:r>
          </a:p>
        </p:txBody>
      </p:sp>
      <p:sp>
        <p:nvSpPr>
          <p:cNvPr id="218" name="Textplatzhalter 217"/>
          <p:cNvSpPr>
            <a:spLocks noGrp="1"/>
          </p:cNvSpPr>
          <p:nvPr>
            <p:ph type="body" idx="10"/>
          </p:nvPr>
        </p:nvSpPr>
        <p:spPr>
          <a:xfrm>
            <a:off x="6629400" y="2895600"/>
            <a:ext cx="716280" cy="2959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550" spc="-85">
                <a:solidFill>
                  <a:srgbClr val="666666"/>
                </a:solidFill>
                <a:latin typeface="Verdana" panose="02020603050405020304" pitchFamily="2"/>
              </a:rPr>
              <a:t>Sim Meeting Participants Outbound Rules </a:t>
            </a:r>
          </a:p>
        </p:txBody>
      </p:sp>
      <p:sp>
        <p:nvSpPr>
          <p:cNvPr id="219" name="Textplatzhalter 218"/>
          <p:cNvSpPr>
            <a:spLocks noGrp="1"/>
          </p:cNvSpPr>
          <p:nvPr>
            <p:ph type="body" idx="10"/>
          </p:nvPr>
        </p:nvSpPr>
        <p:spPr>
          <a:xfrm>
            <a:off x="118745" y="3011170"/>
            <a:ext cx="734695" cy="11861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137160" algn="l">
              <a:lnSpc>
                <a:spcPts val="1400"/>
              </a:lnSpc>
              <a:spcAft>
                <a:spcPts val="0"/>
              </a:spcAft>
            </a:pPr>
            <a:r>
              <a:rPr lang="de-DE" sz="550" spc="-10">
                <a:solidFill>
                  <a:srgbClr val="666666"/>
                </a:solidFill>
                <a:latin typeface="Verdana" panose="02020603050405020304" pitchFamily="2"/>
              </a:rPr>
              <a:t>FXS/DECT Recordings </a:t>
            </a:r>
            <a:r>
              <a:rPr lang="de-DE" sz="1350" b="1" spc="-10">
                <a:solidFill>
                  <a:srgbClr val="666666"/>
                </a:solidFill>
                <a:latin typeface="Times New Roman" panose="02020603050405020304" pitchFamily="1"/>
              </a:rPr>
              <a:t>a </a:t>
            </a:r>
            <a:r>
              <a:rPr lang="de-DE" sz="550" spc="-10">
                <a:solidFill>
                  <a:srgbClr val="666666"/>
                </a:solidFill>
                <a:latin typeface="Verdana" panose="02020603050405020304" pitchFamily="2"/>
              </a:rPr>
              <a:t>Backup and Restore </a:t>
            </a:r>
          </a:p>
          <a:p>
            <a:pPr marL="45720" marR="228600" indent="137160" algn="l">
              <a:lnSpc>
                <a:spcPts val="1600"/>
              </a:lnSpc>
              <a:spcBef>
                <a:spcPts val="0"/>
              </a:spcBef>
              <a:spcAft>
                <a:spcPts val="20"/>
              </a:spcAft>
              <a:buFont typeface="Symbol"/>
              <a:buChar char="·"/>
            </a:pPr>
            <a:r>
              <a:rPr lang="de-DE" sz="550" spc="-45">
                <a:solidFill>
                  <a:srgbClr val="666666"/>
                </a:solidFill>
                <a:latin typeface="Verdana" panose="02020603050405020304" pitchFamily="2"/>
              </a:rPr>
              <a:t>Cell Log IM Cala Reports Stings </a:t>
            </a:r>
          </a:p>
        </p:txBody>
      </p:sp>
      <p:sp>
        <p:nvSpPr>
          <p:cNvPr id="220" name="Textplatzhalter 219"/>
          <p:cNvSpPr>
            <a:spLocks noGrp="1"/>
          </p:cNvSpPr>
          <p:nvPr>
            <p:ph type="body" idx="10"/>
          </p:nvPr>
        </p:nvSpPr>
        <p:spPr>
          <a:xfrm>
            <a:off x="3864610" y="755650"/>
            <a:ext cx="2524125" cy="207645"/>
          </a:xfrm>
          <a:prstGeom prst="rect">
            <a:avLst/>
          </a:prstGeom>
          <a:solidFill>
            <a:srgbClr val="373637"/>
          </a:solidFill>
          <a:ln w="0" cmpd="sng">
            <a:noFill/>
            <a:prstDash val="solid"/>
          </a:ln>
        </p:spPr>
        <p:txBody>
          <a:bodyPr vert="horz" lIns="0" tIns="62865" rIns="0" bIns="0" anchor="t"/>
          <a:lstStyle/>
          <a:p>
            <a:pPr marL="0" marR="0" indent="0" algn="ctr">
              <a:lnSpc>
                <a:spcPts val="600"/>
              </a:lnSpc>
              <a:spcAft>
                <a:spcPts val="460"/>
              </a:spcAft>
            </a:pPr>
            <a:r>
              <a:rPr lang="de-DE" sz="550" spc="65">
                <a:solidFill>
                  <a:srgbClr val="838384"/>
                </a:solidFill>
                <a:latin typeface="Verdana" panose="02020603050405020304" pitchFamily="2"/>
              </a:rPr>
              <a:t>PBX</a:t>
            </a:r>
            <a:r>
              <a:rPr lang="de-DE" sz="550" spc="65">
                <a:solidFill>
                  <a:srgbClr val="FFFFFF"/>
                </a:solidFill>
                <a:latin typeface="Verdana" panose="02020603050405020304" pitchFamily="2"/>
              </a:rPr>
              <a:t> Status </a:t>
            </a:r>
          </a:p>
        </p:txBody>
      </p:sp>
      <p:sp>
        <p:nvSpPr>
          <p:cNvPr id="221" name="Textplatzhalter 220"/>
          <p:cNvSpPr>
            <a:spLocks noGrp="1"/>
          </p:cNvSpPr>
          <p:nvPr>
            <p:ph type="body" idx="10"/>
          </p:nvPr>
        </p:nvSpPr>
        <p:spPr>
          <a:xfrm>
            <a:off x="3056890" y="3651250"/>
            <a:ext cx="128270" cy="2076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de-DE" sz="1850" spc="0">
                <a:solidFill>
                  <a:srgbClr val="FFFFFF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222" name="Textplatzhalter 221"/>
          <p:cNvSpPr>
            <a:spLocks noGrp="1"/>
          </p:cNvSpPr>
          <p:nvPr>
            <p:ph type="body" idx="10"/>
          </p:nvPr>
        </p:nvSpPr>
        <p:spPr>
          <a:xfrm>
            <a:off x="3023870" y="3940810"/>
            <a:ext cx="200660" cy="584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550" spc="-135">
                <a:solidFill>
                  <a:srgbClr val="FFFFFF"/>
                </a:solidFill>
                <a:latin typeface="Verdana" panose="02020603050405020304" pitchFamily="2"/>
              </a:rPr>
              <a:t>Phones </a:t>
            </a:r>
          </a:p>
        </p:txBody>
      </p:sp>
      <p:sp>
        <p:nvSpPr>
          <p:cNvPr id="223" name="Textplatzhalter 222"/>
          <p:cNvSpPr>
            <a:spLocks noGrp="1"/>
          </p:cNvSpPr>
          <p:nvPr>
            <p:ph type="body" idx="10"/>
          </p:nvPr>
        </p:nvSpPr>
        <p:spPr>
          <a:xfrm>
            <a:off x="4373880" y="3651250"/>
            <a:ext cx="173990" cy="2076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550" spc="0">
                <a:solidFill>
                  <a:srgbClr val="FFFFFF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224" name="Textplatzhalter 223"/>
          <p:cNvSpPr>
            <a:spLocks noGrp="1"/>
          </p:cNvSpPr>
          <p:nvPr>
            <p:ph type="body" idx="10"/>
          </p:nvPr>
        </p:nvSpPr>
        <p:spPr>
          <a:xfrm>
            <a:off x="4312920" y="3940810"/>
            <a:ext cx="301625" cy="584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550" spc="-95">
                <a:solidFill>
                  <a:srgbClr val="FFFFFF"/>
                </a:solidFill>
                <a:latin typeface="Verdana" panose="02020603050405020304" pitchFamily="2"/>
              </a:rPr>
              <a:t>IP Riacklist </a:t>
            </a:r>
          </a:p>
        </p:txBody>
      </p:sp>
      <p:sp>
        <p:nvSpPr>
          <p:cNvPr id="225" name="Textplatzhalter 224"/>
          <p:cNvSpPr>
            <a:spLocks noGrp="1"/>
          </p:cNvSpPr>
          <p:nvPr>
            <p:ph type="body" idx="10"/>
          </p:nvPr>
        </p:nvSpPr>
        <p:spPr>
          <a:xfrm>
            <a:off x="374650" y="875030"/>
            <a:ext cx="2463165" cy="2438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de-DE" sz="1850" b="1" spc="-30">
                <a:solidFill>
                  <a:srgbClr val="FFFFFF"/>
                </a:solidFill>
                <a:latin typeface="Verdana" panose="02020603050405020304" pitchFamily="2"/>
              </a:rPr>
              <a:t>Management-Konsole </a:t>
            </a:r>
          </a:p>
        </p:txBody>
      </p:sp>
      <p:sp>
        <p:nvSpPr>
          <p:cNvPr id="226" name="Textplatzhalter 225"/>
          <p:cNvSpPr>
            <a:spLocks noGrp="1"/>
          </p:cNvSpPr>
          <p:nvPr>
            <p:ph type="body" idx="10"/>
          </p:nvPr>
        </p:nvSpPr>
        <p:spPr>
          <a:xfrm>
            <a:off x="466090" y="1463040"/>
            <a:ext cx="4361815" cy="4724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365760" algn="l">
              <a:lnSpc>
                <a:spcPts val="1400"/>
              </a:lnSpc>
              <a:spcAft>
                <a:spcPts val="0"/>
              </a:spcAft>
              <a:buFont typeface="Symbol"/>
              <a:buChar char="·"/>
            </a:pPr>
            <a:r>
              <a:rPr lang="de-DE" sz="1350" b="1" spc="-40">
                <a:solidFill>
                  <a:srgbClr val="FFFFFF"/>
                </a:solidFill>
                <a:latin typeface="Verdana" panose="02020603050405020304" pitchFamily="2"/>
              </a:rPr>
              <a:t>Neuer Look </a:t>
            </a:r>
          </a:p>
          <a:p>
            <a:pPr marL="0" marR="0" indent="365760" algn="l">
              <a:lnSpc>
                <a:spcPts val="1700"/>
              </a:lnSpc>
              <a:spcBef>
                <a:spcPts val="375"/>
              </a:spcBef>
              <a:spcAft>
                <a:spcPts val="0"/>
              </a:spcAft>
              <a:buFont typeface="Symbol"/>
              <a:buChar char="·"/>
            </a:pPr>
            <a:r>
              <a:rPr lang="de-DE" sz="1350" b="1" spc="-80">
                <a:solidFill>
                  <a:srgbClr val="FFFFFF"/>
                </a:solidFill>
                <a:latin typeface="Verdana" panose="02020603050405020304" pitchFamily="2"/>
              </a:rPr>
              <a:t>Wichtige Admin-Funktionen besser gruppiert </a:t>
            </a:r>
          </a:p>
        </p:txBody>
      </p:sp>
      <p:sp>
        <p:nvSpPr>
          <p:cNvPr id="227" name="Textplatzhalter 226"/>
          <p:cNvSpPr>
            <a:spLocks noGrp="1"/>
          </p:cNvSpPr>
          <p:nvPr>
            <p:ph type="body" idx="10"/>
          </p:nvPr>
        </p:nvSpPr>
        <p:spPr>
          <a:xfrm>
            <a:off x="6120130" y="1972310"/>
            <a:ext cx="158750" cy="635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400" b="1" spc="-120">
                <a:solidFill>
                  <a:srgbClr val="FFFFFF"/>
                </a:solidFill>
                <a:latin typeface="Verdana" panose="02020603050405020304" pitchFamily="2"/>
              </a:rPr>
              <a:t>Pwrge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platzhalter 229"/>
          <p:cNvSpPr>
            <a:spLocks noGrp="1"/>
          </p:cNvSpPr>
          <p:nvPr>
            <p:ph type="body" idx="10"/>
          </p:nvPr>
        </p:nvSpPr>
        <p:spPr>
          <a:xfrm>
            <a:off x="131445" y="0"/>
            <a:ext cx="8886190" cy="377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3510" rIns="0" bIns="0" anchor="t"/>
          <a:lstStyle/>
          <a:p>
            <a:pPr marL="0" marR="0" indent="0" algn="l">
              <a:lnSpc>
                <a:spcPts val="1500"/>
              </a:lnSpc>
              <a:spcAft>
                <a:spcPts val="265"/>
              </a:spcAft>
              <a:tabLst>
                <a:tab pos="8869680" algn="r"/>
              </a:tabLst>
            </a:pPr>
            <a:r>
              <a:rPr lang="de-DE" sz="1250" spc="0">
                <a:solidFill>
                  <a:srgbClr val="000000"/>
                </a:solidFill>
                <a:latin typeface="Arial" panose="02020603050405020304" pitchFamily="2"/>
              </a:rPr>
              <a:t>Phones </a:t>
            </a:r>
            <a:r>
              <a:rPr lang="de-DE" sz="800" b="1" spc="0">
                <a:solidFill>
                  <a:srgbClr val="000000"/>
                </a:solidFill>
                <a:latin typeface="Arial" panose="02020603050405020304" pitchFamily="2"/>
              </a:rPr>
              <a:t>1-14 </a:t>
            </a:r>
          </a:p>
        </p:txBody>
      </p:sp>
      <p:sp>
        <p:nvSpPr>
          <p:cNvPr id="231" name="Textplatzhalter 230"/>
          <p:cNvSpPr>
            <a:spLocks noGrp="1"/>
          </p:cNvSpPr>
          <p:nvPr>
            <p:ph type="body" idx="10"/>
          </p:nvPr>
        </p:nvSpPr>
        <p:spPr>
          <a:xfrm>
            <a:off x="131445" y="377190"/>
            <a:ext cx="8886190" cy="603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9575" rIns="0" bIns="0" anchor="t"/>
          <a:lstStyle/>
          <a:p>
            <a:pPr marL="91440" marR="0" indent="0" algn="l">
              <a:lnSpc>
                <a:spcPts val="900"/>
              </a:lnSpc>
              <a:spcAft>
                <a:spcPts val="600"/>
              </a:spcAft>
            </a:pPr>
            <a:r>
              <a:rPr lang="de-DE" sz="800" b="1" spc="60">
                <a:solidFill>
                  <a:srgbClr val="000000"/>
                </a:solidFill>
                <a:latin typeface="Arial" panose="02020603050405020304" pitchFamily="2"/>
              </a:rPr>
              <a:t>Phones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34E6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0"/>
          </p:nvPr>
        </p:nvSpPr>
        <p:spPr>
          <a:xfrm>
            <a:off x="377825" y="363855"/>
            <a:ext cx="1402080" cy="28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50">
                <a:solidFill>
                  <a:srgbClr val="FFFFFF"/>
                </a:solidFill>
                <a:latin typeface="Arial" panose="02020603050405020304" pitchFamily="2"/>
              </a:rPr>
              <a:t>Focus Areas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0"/>
          </p:nvPr>
        </p:nvSpPr>
        <p:spPr>
          <a:xfrm>
            <a:off x="1310640" y="994410"/>
            <a:ext cx="6449695" cy="3571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86155" rIns="0" bIns="0" anchor="t"/>
          <a:lstStyle/>
          <a:p>
            <a:pPr marL="365760" marR="0" indent="0" algn="l">
              <a:lnSpc>
                <a:spcPts val="1500"/>
              </a:lnSpc>
              <a:spcAft>
                <a:spcPts val="0"/>
              </a:spcAft>
              <a:tabLst>
                <a:tab pos="2331720" algn="l"/>
                <a:tab pos="5303520" algn="l"/>
              </a:tabLst>
            </a:pPr>
            <a:r>
              <a:rPr lang="de-DE" sz="1400" spc="0">
                <a:solidFill>
                  <a:srgbClr val="FFFFFF"/>
                </a:solidFill>
                <a:latin typeface="Arial" panose="02020603050405020304" pitchFamily="2"/>
              </a:rPr>
              <a:t>1. Null Admin 2. Schnelle Installation 3. Sicher </a:t>
            </a:r>
          </a:p>
          <a:p>
            <a:pPr marL="0" marR="0" indent="0" algn="l">
              <a:lnSpc>
                <a:spcPts val="1500"/>
              </a:lnSpc>
              <a:spcBef>
                <a:spcPts val="7765"/>
              </a:spcBef>
              <a:spcAft>
                <a:spcPts val="0"/>
              </a:spcAft>
              <a:tabLst>
                <a:tab pos="2286000" algn="l"/>
                <a:tab pos="6309360" algn="r"/>
              </a:tabLst>
            </a:pPr>
            <a:r>
              <a:rPr lang="de-DE" sz="1400" spc="0">
                <a:solidFill>
                  <a:srgbClr val="FFFFFF"/>
                </a:solidFill>
                <a:latin typeface="Arial" panose="02020603050405020304" pitchFamily="2"/>
              </a:rPr>
              <a:t>4. Appliancefreundlich 5. Management Konsole 6. Verbesserte UI </a:t>
            </a:r>
          </a:p>
          <a:p>
            <a:pPr marL="182880" marR="0" indent="0" algn="l">
              <a:lnSpc>
                <a:spcPts val="1500"/>
              </a:lnSpc>
              <a:spcBef>
                <a:spcPts val="7765"/>
              </a:spcBef>
              <a:spcAft>
                <a:spcPts val="15"/>
              </a:spcAft>
              <a:tabLst>
                <a:tab pos="2331720" algn="l"/>
                <a:tab pos="6446520" algn="r"/>
              </a:tabLst>
            </a:pPr>
            <a:r>
              <a:rPr lang="de-DE" sz="1400" spc="0">
                <a:solidFill>
                  <a:srgbClr val="FFFFFF"/>
                </a:solidFill>
                <a:latin typeface="Arial" panose="02020603050405020304" pitchFamily="2"/>
              </a:rPr>
              <a:t>7. Offen integriert 8. Video Conferenced 9. Wettbewerbsfähig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platzhalter 239"/>
          <p:cNvSpPr>
            <a:spLocks noGrp="1"/>
          </p:cNvSpPr>
          <p:nvPr>
            <p:ph type="body" idx="10"/>
          </p:nvPr>
        </p:nvSpPr>
        <p:spPr>
          <a:xfrm>
            <a:off x="116840" y="0"/>
            <a:ext cx="8886190" cy="991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081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  <a:tabLst>
                <a:tab pos="8869680" algn="r"/>
              </a:tabLst>
            </a:pPr>
            <a:r>
              <a:rPr lang="de-DE" sz="1250" spc="0">
                <a:solidFill>
                  <a:srgbClr val="000000"/>
                </a:solidFill>
                <a:latin typeface="Tahoma" panose="02020603050405020304" pitchFamily="2"/>
              </a:rPr>
              <a:t>SIP Trunks </a:t>
            </a:r>
            <a:r>
              <a:rPr lang="de-DE" sz="750" spc="0">
                <a:solidFill>
                  <a:srgbClr val="000000"/>
                </a:solidFill>
                <a:latin typeface="Tahoma" panose="02020603050405020304" pitchFamily="2"/>
              </a:rPr>
              <a:t>Hel.p </a:t>
            </a:r>
          </a:p>
          <a:p>
            <a:pPr marL="137160" marR="0" indent="0" algn="l">
              <a:lnSpc>
                <a:spcPts val="900"/>
              </a:lnSpc>
              <a:spcBef>
                <a:spcPts val="3660"/>
              </a:spcBef>
              <a:spcAft>
                <a:spcPts val="505"/>
              </a:spcAft>
            </a:pPr>
            <a:r>
              <a:rPr lang="de-DE" sz="750" spc="0">
                <a:solidFill>
                  <a:srgbClr val="000000"/>
                </a:solidFill>
                <a:latin typeface="Tahoma" panose="02020603050405020304" pitchFamily="2"/>
              </a:rPr>
              <a:t>51P Trunks </a:t>
            </a:r>
          </a:p>
        </p:txBody>
      </p:sp>
      <p:sp>
        <p:nvSpPr>
          <p:cNvPr id="244" name="Textplatzhalter 243"/>
          <p:cNvSpPr>
            <a:spLocks noGrp="1"/>
          </p:cNvSpPr>
          <p:nvPr>
            <p:ph type="body" idx="10"/>
          </p:nvPr>
        </p:nvSpPr>
        <p:spPr>
          <a:xfrm>
            <a:off x="116840" y="1529080"/>
            <a:ext cx="8886190" cy="343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1290" rIns="0" bIns="0" anchor="t"/>
          <a:lstStyle/>
          <a:p>
            <a:pPr marL="137160" marR="0" indent="0" algn="l">
              <a:lnSpc>
                <a:spcPts val="1300"/>
              </a:lnSpc>
              <a:spcAft>
                <a:spcPts val="45"/>
              </a:spcAft>
            </a:pPr>
            <a:r>
              <a:rPr lang="de-DE" sz="650" b="1" spc="-10" baseline="-2500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de-DE" sz="750" b="1" spc="-10">
                <a:solidFill>
                  <a:srgbClr val="000000"/>
                </a:solidFill>
                <a:latin typeface="Tahoma" panose="02020603050405020304" pitchFamily="2"/>
              </a:rPr>
              <a:t> Search —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platzhalter 252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rgbClr val="3737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56" name="Textplatzhalter 255"/>
          <p:cNvSpPr>
            <a:spLocks noGrp="1"/>
          </p:cNvSpPr>
          <p:nvPr>
            <p:ph type="body" idx="10"/>
          </p:nvPr>
        </p:nvSpPr>
        <p:spPr>
          <a:xfrm>
            <a:off x="377825" y="6184265"/>
            <a:ext cx="3989705" cy="313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de-DE" sz="2150" b="1" spc="-5">
                <a:solidFill>
                  <a:srgbClr val="FBFCFC"/>
                </a:solidFill>
                <a:latin typeface="Arial" panose="02020603050405020304" pitchFamily="2"/>
              </a:rPr>
              <a:t>6. Verbessertes User Interface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platzhalter 258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62" name="Textplatzhalter 261"/>
          <p:cNvSpPr>
            <a:spLocks noGrp="1"/>
          </p:cNvSpPr>
          <p:nvPr>
            <p:ph type="body" idx="10"/>
          </p:nvPr>
        </p:nvSpPr>
        <p:spPr>
          <a:xfrm>
            <a:off x="377825" y="363855"/>
            <a:ext cx="1755775" cy="284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30">
                <a:solidFill>
                  <a:srgbClr val="FFFFFF"/>
                </a:solidFill>
                <a:latin typeface="Arial" panose="02020603050405020304" pitchFamily="2"/>
              </a:rPr>
              <a:t>Desktop Clients </a:t>
            </a:r>
          </a:p>
        </p:txBody>
      </p:sp>
      <p:sp>
        <p:nvSpPr>
          <p:cNvPr id="263" name="Textplatzhalter 262"/>
          <p:cNvSpPr>
            <a:spLocks noGrp="1"/>
          </p:cNvSpPr>
          <p:nvPr>
            <p:ph type="body" idx="10"/>
          </p:nvPr>
        </p:nvSpPr>
        <p:spPr>
          <a:xfrm>
            <a:off x="344170" y="1242695"/>
            <a:ext cx="2365375" cy="1378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70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00" spc="-20">
                <a:solidFill>
                  <a:srgbClr val="FFFFFF"/>
                </a:solidFill>
                <a:latin typeface="Arial" panose="02020603050405020304" pitchFamily="2"/>
              </a:rPr>
              <a:t>Neuer Look </a:t>
            </a:r>
          </a:p>
          <a:p>
            <a:pPr marL="0" marR="0" indent="365760" algn="just">
              <a:lnSpc>
                <a:spcPts val="1700"/>
              </a:lnSpc>
              <a:spcBef>
                <a:spcPts val="405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15">
                <a:solidFill>
                  <a:srgbClr val="FFFFFF"/>
                </a:solidFill>
                <a:latin typeface="Arial" panose="02020603050405020304" pitchFamily="2"/>
              </a:rPr>
              <a:t>UI ist mehr UC-like </a:t>
            </a:r>
          </a:p>
          <a:p>
            <a:pPr marL="0" marR="0" indent="365760" algn="just">
              <a:lnSpc>
                <a:spcPts val="1700"/>
              </a:lnSpc>
              <a:spcBef>
                <a:spcPts val="425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10">
                <a:solidFill>
                  <a:srgbClr val="FFFFFF"/>
                </a:solidFill>
                <a:latin typeface="Arial" panose="02020603050405020304" pitchFamily="2"/>
              </a:rPr>
              <a:t>Intuitiver </a:t>
            </a:r>
          </a:p>
          <a:p>
            <a:pPr marL="0" marR="0" indent="365760" algn="just">
              <a:lnSpc>
                <a:spcPts val="1700"/>
              </a:lnSpc>
              <a:spcBef>
                <a:spcPts val="430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30">
                <a:solidFill>
                  <a:srgbClr val="FFFFFF"/>
                </a:solidFill>
                <a:latin typeface="Arial" panose="02020603050405020304" pitchFamily="2"/>
              </a:rPr>
              <a:t>Zentral provisionierbar </a:t>
            </a:r>
          </a:p>
          <a:p>
            <a:pPr marL="0" marR="0" indent="365760" algn="just">
              <a:lnSpc>
                <a:spcPts val="1600"/>
              </a:lnSpc>
              <a:spcBef>
                <a:spcPts val="405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20">
                <a:solidFill>
                  <a:srgbClr val="FFFFFF"/>
                </a:solidFill>
                <a:latin typeface="Arial" panose="02020603050405020304" pitchFamily="2"/>
              </a:rPr>
              <a:t>Mehr Themes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platzhalter 265"/>
          <p:cNvSpPr>
            <a:spLocks noGrp="1"/>
          </p:cNvSpPr>
          <p:nvPr>
            <p:ph type="body" idx="10"/>
          </p:nvPr>
        </p:nvSpPr>
        <p:spPr>
          <a:xfrm>
            <a:off x="234950" y="1402080"/>
            <a:ext cx="1663700" cy="37274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67" name="Textplatzhalter 266"/>
          <p:cNvSpPr>
            <a:spLocks noGrp="1"/>
          </p:cNvSpPr>
          <p:nvPr>
            <p:ph type="body" idx="10"/>
          </p:nvPr>
        </p:nvSpPr>
        <p:spPr>
          <a:xfrm>
            <a:off x="3700145" y="1402080"/>
            <a:ext cx="1688465" cy="3727450"/>
          </a:xfrm>
          <a:prstGeom prst="rect">
            <a:avLst/>
          </a:prstGeom>
          <a:solidFill>
            <a:srgbClr val="2C2D2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68" name="Textplatzhalter 267"/>
          <p:cNvSpPr>
            <a:spLocks noGrp="1"/>
          </p:cNvSpPr>
          <p:nvPr>
            <p:ph type="body" idx="10"/>
          </p:nvPr>
        </p:nvSpPr>
        <p:spPr>
          <a:xfrm>
            <a:off x="5437505" y="1402080"/>
            <a:ext cx="1706880" cy="3727450"/>
          </a:xfrm>
          <a:prstGeom prst="rect">
            <a:avLst/>
          </a:prstGeom>
          <a:solidFill>
            <a:srgbClr val="FFFFFF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69" name="Textplatzhalter 268"/>
          <p:cNvSpPr>
            <a:spLocks noGrp="1"/>
          </p:cNvSpPr>
          <p:nvPr>
            <p:ph type="body" idx="10"/>
          </p:nvPr>
        </p:nvSpPr>
        <p:spPr>
          <a:xfrm>
            <a:off x="7181215" y="1402080"/>
            <a:ext cx="1706880" cy="37274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70" name="Textplatzhalter 269"/>
          <p:cNvSpPr>
            <a:spLocks noGrp="1"/>
          </p:cNvSpPr>
          <p:nvPr>
            <p:ph type="body" idx="10"/>
          </p:nvPr>
        </p:nvSpPr>
        <p:spPr>
          <a:xfrm>
            <a:off x="7181215" y="4946650"/>
            <a:ext cx="1706880" cy="182880"/>
          </a:xfrm>
          <a:prstGeom prst="rect">
            <a:avLst/>
          </a:prstGeom>
          <a:solidFill>
            <a:srgbClr val="2C2D2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71" name="Textplatzhalter 270"/>
          <p:cNvSpPr>
            <a:spLocks noGrp="1"/>
          </p:cNvSpPr>
          <p:nvPr>
            <p:ph type="body" idx="10"/>
          </p:nvPr>
        </p:nvSpPr>
        <p:spPr>
          <a:xfrm>
            <a:off x="365760" y="342900"/>
            <a:ext cx="2565400" cy="1059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>
            <a:normAutofit fontScale="90000"/>
          </a:bodyPr>
          <a:lstStyle/>
          <a:p>
            <a:pPr marL="0" marR="0" indent="0" algn="l">
              <a:lnSpc>
                <a:spcPts val="2200"/>
              </a:lnSpc>
              <a:spcAft>
                <a:spcPts val="6000"/>
              </a:spcAft>
            </a:pPr>
            <a:r>
              <a:rPr lang="de-DE" sz="1850" b="1" spc="30">
                <a:solidFill>
                  <a:srgbClr val="FFFFFF"/>
                </a:solidFill>
                <a:latin typeface="Tahoma" panose="02020603050405020304" pitchFamily="2"/>
              </a:rPr>
              <a:t>5 Themes zur Auswahl </a:t>
            </a:r>
          </a:p>
        </p:txBody>
      </p:sp>
      <p:sp>
        <p:nvSpPr>
          <p:cNvPr id="272" name="Textplatzhalter 271"/>
          <p:cNvSpPr>
            <a:spLocks noGrp="1"/>
          </p:cNvSpPr>
          <p:nvPr>
            <p:ph type="body" idx="10"/>
          </p:nvPr>
        </p:nvSpPr>
        <p:spPr>
          <a:xfrm>
            <a:off x="1957070" y="1402080"/>
            <a:ext cx="1682115" cy="3727450"/>
          </a:xfrm>
          <a:prstGeom prst="rect">
            <a:avLst/>
          </a:prstGeom>
          <a:solidFill>
            <a:srgbClr val="2C2D2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100"/>
              </a:lnSpc>
              <a:spcAft>
                <a:spcPts val="0"/>
              </a:spcAft>
              <a:tabLst>
                <a:tab pos="1645920" algn="r"/>
              </a:tabLst>
            </a:pPr>
            <a:r>
              <a:rPr lang="de-DE" sz="1000" spc="0">
                <a:solidFill>
                  <a:srgbClr val="FFFFFF"/>
                </a:solidFill>
                <a:latin typeface="Bookman Old Style" panose="02020603050405020304" pitchFamily="1"/>
              </a:rPr>
              <a:t>C X </a:t>
            </a:r>
            <a:r>
              <a:rPr lang="de-DE" sz="1150" spc="0">
                <a:solidFill>
                  <a:srgbClr val="FFFFFF"/>
                </a:solidFill>
                <a:latin typeface="Tahoma" panose="02020603050405020304" pitchFamily="2"/>
              </a:rPr>
              <a:t>x </a:t>
            </a:r>
          </a:p>
          <a:p>
            <a:pPr marL="45720" marR="1143000" indent="0" algn="l">
              <a:lnSpc>
                <a:spcPts val="700"/>
              </a:lnSpc>
              <a:spcBef>
                <a:spcPts val="290"/>
              </a:spcBef>
              <a:spcAft>
                <a:spcPts val="0"/>
              </a:spcAft>
            </a:pPr>
            <a:r>
              <a:rPr lang="de-DE" sz="550" spc="-50">
                <a:solidFill>
                  <a:srgbClr val="FFFFFF"/>
                </a:solidFill>
                <a:latin typeface="Verdana" panose="02020603050405020304" pitchFamily="2"/>
              </a:rPr>
              <a:t>Monique Ferrara Avoilabfe • </a:t>
            </a:r>
          </a:p>
          <a:p>
            <a:pPr marL="45720" marR="0" indent="0" algn="r">
              <a:lnSpc>
                <a:spcPts val="700"/>
              </a:lnSpc>
              <a:spcBef>
                <a:spcPts val="240"/>
              </a:spcBef>
              <a:spcAft>
                <a:spcPts val="0"/>
              </a:spcAft>
            </a:pPr>
            <a:r>
              <a:rPr lang="de-DE" sz="550" spc="-55">
                <a:solidFill>
                  <a:srgbClr val="FFFFFF"/>
                </a:solidFill>
                <a:latin typeface="Verdana" panose="02020603050405020304" pitchFamily="2"/>
              </a:rPr>
              <a:t>C11</a:t>
            </a:r>
            <a:r>
              <a:rPr lang="de-DE" sz="550" spc="-55">
                <a:solidFill>
                  <a:srgbClr val="656561"/>
                </a:solidFill>
                <a:latin typeface="Verdana" panose="02020603050405020304" pitchFamily="2"/>
              </a:rPr>
              <a:t> •</a:t>
            </a:r>
            <a:r>
              <a:rPr lang="de-DE" sz="550" spc="-55">
                <a:solidFill>
                  <a:srgbClr val="FFFFFF"/>
                </a:solidFill>
                <a:latin typeface="Verdana" panose="02020603050405020304" pitchFamily="2"/>
              </a:rPr>
              <a:t> No PhoneConneded </a:t>
            </a:r>
          </a:p>
          <a:p>
            <a:pPr marL="182880" marR="0" indent="-13716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1645920" algn="r"/>
              </a:tabLst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Enter name or numbe• . </a:t>
            </a:r>
            <a:r>
              <a:rPr lang="de-DE" sz="1150" spc="0">
                <a:solidFill>
                  <a:srgbClr val="FFFFFF"/>
                </a:solidFill>
                <a:latin typeface="Bookman Old Style" panose="02020603050405020304" pitchFamily="1"/>
              </a:rPr>
              <a:t>E E </a:t>
            </a:r>
            <a:br/>
            <a:r>
              <a:rPr lang="de-DE" sz="550" spc="0">
                <a:solidFill>
                  <a:srgbClr val="FFFFFF"/>
                </a:solidFill>
                <a:latin typeface="Verdana" panose="02020603050405020304" pitchFamily="2"/>
              </a:rPr>
              <a:t>Saum. </a:t>
            </a:r>
          </a:p>
          <a:p>
            <a:pPr marL="45720" marR="0" indent="137160" algn="l">
              <a:lnSpc>
                <a:spcPts val="700"/>
              </a:lnSpc>
              <a:spcBef>
                <a:spcPts val="62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114 Monique Ferrara </a:t>
            </a:r>
          </a:p>
          <a:p>
            <a:pPr marL="45720" marR="0" indent="137160" algn="l">
              <a:lnSpc>
                <a:spcPts val="700"/>
              </a:lnSpc>
              <a:spcBef>
                <a:spcPts val="58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010 Xanthi Zachariou </a:t>
            </a:r>
          </a:p>
          <a:p>
            <a:pPr marL="45720" marR="0" indent="137160" algn="l">
              <a:lnSpc>
                <a:spcPts val="700"/>
              </a:lnSpc>
              <a:spcBef>
                <a:spcPts val="62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30">
                <a:solidFill>
                  <a:srgbClr val="FFFFFF"/>
                </a:solidFill>
                <a:latin typeface="Verdana" panose="02020603050405020304" pitchFamily="2"/>
              </a:rPr>
              <a:t>100 Gareth James </a:t>
            </a:r>
          </a:p>
          <a:p>
            <a:pPr marL="45720" marR="0" indent="137160" algn="l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30">
                <a:solidFill>
                  <a:srgbClr val="FFFFFF"/>
                </a:solidFill>
                <a:latin typeface="Verdana" panose="02020603050405020304" pitchFamily="2"/>
              </a:rPr>
              <a:t>101 Home MT EXT </a:t>
            </a:r>
          </a:p>
          <a:p>
            <a:pPr marL="45720" marR="0" indent="137160" algn="l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102 Maria Johnson </a:t>
            </a:r>
          </a:p>
          <a:p>
            <a:pPr marL="45720" marR="0" indent="137160" algn="l">
              <a:lnSpc>
                <a:spcPts val="700"/>
              </a:lnSpc>
              <a:spcBef>
                <a:spcPts val="62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103 Nick iHome </a:t>
            </a:r>
          </a:p>
          <a:p>
            <a:pPr marL="45720" marR="0" indent="137160" algn="l">
              <a:lnSpc>
                <a:spcPts val="700"/>
              </a:lnSpc>
              <a:spcBef>
                <a:spcPts val="60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104 Jonas Fung </a:t>
            </a:r>
          </a:p>
          <a:p>
            <a:pPr marL="45720" marR="0" indent="137160" algn="l">
              <a:lnSpc>
                <a:spcPts val="700"/>
              </a:lnSpc>
              <a:spcBef>
                <a:spcPts val="59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108 Dexter Morgan </a:t>
            </a:r>
          </a:p>
          <a:p>
            <a:pPr marL="45720" marR="0" indent="137160" algn="l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106 Emily White </a:t>
            </a:r>
          </a:p>
          <a:p>
            <a:pPr marL="4572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35">
                <a:solidFill>
                  <a:srgbClr val="FFFFFF"/>
                </a:solidFill>
                <a:latin typeface="Verdana" panose="02020603050405020304" pitchFamily="2"/>
              </a:rPr>
              <a:t>107 Ricky Dalli riger </a:t>
            </a:r>
          </a:p>
          <a:p>
            <a:pPr marL="45720" marR="0" indent="137160" algn="l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30">
                <a:solidFill>
                  <a:srgbClr val="FFFFFF"/>
                </a:solidFill>
                <a:latin typeface="Verdana" panose="02020603050405020304" pitchFamily="2"/>
              </a:rPr>
              <a:t>108 Lia Caren </a:t>
            </a:r>
          </a:p>
          <a:p>
            <a:pPr marL="45720" marR="0" indent="137160" algn="l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109 Nicholas Kirk </a:t>
            </a:r>
          </a:p>
          <a:p>
            <a:pPr marL="45720" marR="0" indent="137160" algn="l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45">
                <a:solidFill>
                  <a:srgbClr val="FFFFFF"/>
                </a:solidFill>
                <a:latin typeface="Verdana" panose="02020603050405020304" pitchFamily="2"/>
              </a:rPr>
              <a:t>110. Roland Saad </a:t>
            </a:r>
          </a:p>
          <a:p>
            <a:pPr marL="45720" marR="0" indent="137160" algn="l">
              <a:lnSpc>
                <a:spcPts val="700"/>
              </a:lnSpc>
              <a:spcBef>
                <a:spcPts val="62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40">
                <a:solidFill>
                  <a:srgbClr val="FFFFFF"/>
                </a:solidFill>
                <a:latin typeface="Verdana" panose="02020603050405020304" pitchFamily="2"/>
              </a:rPr>
              <a:t>111 Sandy Martin </a:t>
            </a:r>
          </a:p>
          <a:p>
            <a:pPr marL="45720" marR="0" indent="137160" algn="l">
              <a:lnSpc>
                <a:spcPts val="700"/>
              </a:lnSpc>
              <a:spcBef>
                <a:spcPts val="600"/>
              </a:spcBef>
              <a:spcAft>
                <a:spcPts val="2795"/>
              </a:spcAft>
              <a:buFont typeface="Wingdings"/>
              <a:buChar char="n"/>
            </a:pPr>
            <a:r>
              <a:rPr lang="de-DE" sz="550" spc="-35">
                <a:solidFill>
                  <a:srgbClr val="FFFFFF"/>
                </a:solidFill>
                <a:latin typeface="Verdana" panose="02020603050405020304" pitchFamily="2"/>
              </a:rPr>
              <a:t>112 Shana TwainGV </a:t>
            </a:r>
          </a:p>
        </p:txBody>
      </p:sp>
      <p:sp>
        <p:nvSpPr>
          <p:cNvPr id="276" name="Textplatzhalter 275"/>
          <p:cNvSpPr>
            <a:spLocks noGrp="1"/>
          </p:cNvSpPr>
          <p:nvPr>
            <p:ph type="body" idx="10"/>
          </p:nvPr>
        </p:nvSpPr>
        <p:spPr>
          <a:xfrm>
            <a:off x="234950" y="1900555"/>
            <a:ext cx="1663700" cy="187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0" rIns="0" bIns="0" anchor="t"/>
          <a:lstStyle/>
          <a:p>
            <a:pPr marL="45720" marR="0" indent="0" algn="l">
              <a:lnSpc>
                <a:spcPts val="700"/>
              </a:lnSpc>
              <a:spcAft>
                <a:spcPts val="240"/>
              </a:spcAft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Enter narre or n umher_ </a:t>
            </a:r>
          </a:p>
        </p:txBody>
      </p:sp>
      <p:sp>
        <p:nvSpPr>
          <p:cNvPr id="277" name="Textplatzhalter 276"/>
          <p:cNvSpPr>
            <a:spLocks noGrp="1"/>
          </p:cNvSpPr>
          <p:nvPr>
            <p:ph type="body" idx="10"/>
          </p:nvPr>
        </p:nvSpPr>
        <p:spPr>
          <a:xfrm>
            <a:off x="234950" y="2087880"/>
            <a:ext cx="1663700" cy="278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/>
          <a:lstStyle/>
          <a:p>
            <a:pPr marL="45720" marR="0" indent="137160" algn="just">
              <a:lnSpc>
                <a:spcPts val="700"/>
              </a:lnSpc>
              <a:spcAft>
                <a:spcPts val="0"/>
              </a:spcAft>
              <a:buFont typeface="Wingdings"/>
              <a:buChar char="·"/>
            </a:pPr>
            <a:r>
              <a:rPr lang="de-DE" sz="550" spc="-40">
                <a:solidFill>
                  <a:srgbClr val="000000"/>
                </a:solidFill>
                <a:latin typeface="Verdana" panose="02020603050405020304" pitchFamily="2"/>
              </a:rPr>
              <a:t>Sales </a:t>
            </a:r>
          </a:p>
          <a:p>
            <a:pPr marL="45720" marR="0" indent="137160" algn="just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114 Monique Ferrara </a:t>
            </a:r>
          </a:p>
          <a:p>
            <a:pPr marL="45720" marR="0" indent="137160" algn="just">
              <a:lnSpc>
                <a:spcPts val="700"/>
              </a:lnSpc>
              <a:spcBef>
                <a:spcPts val="59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010 Xanthi Zachariou </a:t>
            </a:r>
          </a:p>
          <a:p>
            <a:pPr marL="45720" marR="0" indent="137160" algn="just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100Gareth James </a:t>
            </a:r>
          </a:p>
          <a:p>
            <a:pPr marL="45720" marR="0" indent="137160" algn="just">
              <a:lnSpc>
                <a:spcPts val="700"/>
              </a:lnSpc>
              <a:spcBef>
                <a:spcPts val="58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0">
                <a:solidFill>
                  <a:srgbClr val="000000"/>
                </a:solidFill>
                <a:latin typeface="Verdana" panose="02020603050405020304" pitchFamily="2"/>
              </a:rPr>
              <a:t>101 Home MT EXT </a:t>
            </a:r>
          </a:p>
          <a:p>
            <a:pPr marL="45720" marR="0" indent="137160" algn="just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102 Maria Johnson </a:t>
            </a:r>
          </a:p>
          <a:p>
            <a:pPr marL="45720" marR="0" indent="137160" algn="just">
              <a:lnSpc>
                <a:spcPts val="700"/>
              </a:lnSpc>
              <a:spcBef>
                <a:spcPts val="58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103 Nick iHorne </a:t>
            </a:r>
          </a:p>
          <a:p>
            <a:pPr marL="45720" marR="0" indent="137160" algn="just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104Jonas rung </a:t>
            </a:r>
          </a:p>
          <a:p>
            <a:pPr marL="45720" marR="0" indent="137160" algn="just">
              <a:lnSpc>
                <a:spcPts val="700"/>
              </a:lnSpc>
              <a:spcBef>
                <a:spcPts val="58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105 Dexter Morgan </a:t>
            </a:r>
          </a:p>
          <a:p>
            <a:pPr marL="45720" marR="0" indent="137160" algn="just">
              <a:lnSpc>
                <a:spcPts val="700"/>
              </a:lnSpc>
              <a:spcBef>
                <a:spcPts val="58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106 Emily White </a:t>
            </a:r>
          </a:p>
          <a:p>
            <a:pPr marL="45720" marR="0" indent="137160" algn="just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107 Ricky Dellinger </a:t>
            </a:r>
          </a:p>
          <a:p>
            <a:pPr marL="45720" marR="0" indent="137160" algn="just">
              <a:lnSpc>
                <a:spcPts val="700"/>
              </a:lnSpc>
              <a:spcBef>
                <a:spcPts val="59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0">
                <a:solidFill>
                  <a:srgbClr val="000000"/>
                </a:solidFill>
                <a:latin typeface="Verdana" panose="02020603050405020304" pitchFamily="2"/>
              </a:rPr>
              <a:t>108 Lia Caren </a:t>
            </a:r>
          </a:p>
          <a:p>
            <a:pPr marL="45720" marR="0" indent="137160" algn="just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109 Nicholas Kirk </a:t>
            </a:r>
          </a:p>
          <a:p>
            <a:pPr marL="45720" marR="0" indent="137160" algn="just">
              <a:lnSpc>
                <a:spcPts val="700"/>
              </a:lnSpc>
              <a:spcBef>
                <a:spcPts val="58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000000"/>
                </a:solidFill>
                <a:latin typeface="Verdana" panose="02020603050405020304" pitchFamily="2"/>
              </a:rPr>
              <a:t>110 Roland Sand </a:t>
            </a:r>
          </a:p>
          <a:p>
            <a:pPr marL="45720" marR="0" indent="137160" algn="just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000000"/>
                </a:solidFill>
                <a:latin typeface="Verdana" panose="02020603050405020304" pitchFamily="2"/>
              </a:rPr>
              <a:t>111 Sandy Martin </a:t>
            </a:r>
          </a:p>
          <a:p>
            <a:pPr marL="45720" marR="0" indent="137160" algn="just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000000"/>
                </a:solidFill>
                <a:latin typeface="Verdana" panose="02020603050405020304" pitchFamily="2"/>
              </a:rPr>
              <a:t>112 Shana TwainGV </a:t>
            </a:r>
          </a:p>
          <a:p>
            <a:pPr marL="45720" marR="0" indent="137160" algn="just">
              <a:lnSpc>
                <a:spcPts val="700"/>
              </a:lnSpc>
              <a:spcBef>
                <a:spcPts val="325"/>
              </a:spcBef>
              <a:spcAft>
                <a:spcPts val="15"/>
              </a:spcAft>
              <a:buFont typeface="Wingdings"/>
              <a:buChar char="·"/>
              <a:tabLst>
                <a:tab pos="1645920" algn="r"/>
              </a:tabLst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•,, . • </a:t>
            </a:r>
          </a:p>
        </p:txBody>
      </p:sp>
      <p:sp>
        <p:nvSpPr>
          <p:cNvPr id="278" name="Textplatzhalter 277"/>
          <p:cNvSpPr>
            <a:spLocks noGrp="1"/>
          </p:cNvSpPr>
          <p:nvPr>
            <p:ph type="body" idx="10"/>
          </p:nvPr>
        </p:nvSpPr>
        <p:spPr>
          <a:xfrm>
            <a:off x="234950" y="4870450"/>
            <a:ext cx="1663700" cy="177165"/>
          </a:xfrm>
          <a:prstGeom prst="rect">
            <a:avLst/>
          </a:prstGeom>
          <a:solidFill>
            <a:srgbClr val="2C2D2E"/>
          </a:solidFill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45720" marR="0" indent="0" algn="l">
              <a:lnSpc>
                <a:spcPts val="12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de-DE" sz="1000" spc="-10">
                <a:solidFill>
                  <a:srgbClr val="FFFFFF"/>
                </a:solidFill>
                <a:latin typeface="Bookman Old Style" panose="02020603050405020304" pitchFamily="1"/>
              </a:rPr>
              <a:t>.29 F.1 G </a:t>
            </a:r>
            <a:r>
              <a:rPr lang="de-DE" sz="650" b="1" spc="-10">
                <a:solidFill>
                  <a:srgbClr val="FFFFFF"/>
                </a:solidFill>
                <a:latin typeface="Verdana" panose="02020603050405020304" pitchFamily="2"/>
              </a:rPr>
              <a:t>de; </a:t>
            </a:r>
          </a:p>
        </p:txBody>
      </p:sp>
      <p:sp>
        <p:nvSpPr>
          <p:cNvPr id="282" name="Textplatzhalter 281"/>
          <p:cNvSpPr>
            <a:spLocks noGrp="1"/>
          </p:cNvSpPr>
          <p:nvPr>
            <p:ph type="body" idx="10"/>
          </p:nvPr>
        </p:nvSpPr>
        <p:spPr>
          <a:xfrm>
            <a:off x="3724910" y="1947545"/>
            <a:ext cx="1508760" cy="1187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45720" marR="0" indent="0" algn="l">
              <a:lnSpc>
                <a:spcPts val="700"/>
              </a:lnSpc>
              <a:spcAft>
                <a:spcPts val="0"/>
              </a:spcAft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Enter narre or </a:t>
            </a:r>
            <a:r>
              <a:rPr lang="de-DE" sz="450" i="1" spc="0">
                <a:solidFill>
                  <a:srgbClr val="000000"/>
                </a:solidFill>
                <a:latin typeface="Verdana" panose="02020603050405020304" pitchFamily="2"/>
              </a:rPr>
              <a:t>numbci. </a:t>
            </a:r>
          </a:p>
        </p:txBody>
      </p:sp>
      <p:sp>
        <p:nvSpPr>
          <p:cNvPr id="283" name="Textplatzhalter 282"/>
          <p:cNvSpPr>
            <a:spLocks noGrp="1"/>
          </p:cNvSpPr>
          <p:nvPr>
            <p:ph type="body" idx="10"/>
          </p:nvPr>
        </p:nvSpPr>
        <p:spPr>
          <a:xfrm>
            <a:off x="3700145" y="1402080"/>
            <a:ext cx="533400" cy="545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9370" rIns="0" bIns="0" anchor="t"/>
          <a:lstStyle/>
          <a:p>
            <a:pPr marL="91440" marR="0" indent="0" algn="l">
              <a:lnSpc>
                <a:spcPts val="900"/>
              </a:lnSpc>
              <a:spcAft>
                <a:spcPts val="0"/>
              </a:spcAft>
            </a:pPr>
            <a:r>
              <a:rPr lang="de-DE" sz="550" spc="225">
                <a:solidFill>
                  <a:srgbClr val="FFFFFF"/>
                </a:solidFill>
                <a:latin typeface="Verdana" panose="02020603050405020304" pitchFamily="2"/>
              </a:rPr>
              <a:t>CX </a:t>
            </a:r>
          </a:p>
          <a:p>
            <a:pPr marL="0" marR="0" indent="0" algn="l">
              <a:lnSpc>
                <a:spcPts val="700"/>
              </a:lnSpc>
              <a:spcBef>
                <a:spcPts val="290"/>
              </a:spcBef>
              <a:spcAft>
                <a:spcPts val="0"/>
              </a:spcAft>
            </a:pPr>
            <a:r>
              <a:rPr lang="de-DE" sz="550" spc="-30">
                <a:solidFill>
                  <a:srgbClr val="FFFFFF"/>
                </a:solidFill>
                <a:latin typeface="Verdana" panose="02020603050405020304" pitchFamily="2"/>
              </a:rPr>
              <a:t>Monique Ferrara Availabbe • </a:t>
            </a:r>
          </a:p>
          <a:p>
            <a:pPr marL="45720" marR="0" indent="182880" algn="l">
              <a:lnSpc>
                <a:spcPts val="700"/>
              </a:lnSpc>
              <a:spcBef>
                <a:spcPts val="265"/>
              </a:spcBef>
              <a:spcAft>
                <a:spcPts val="1315"/>
              </a:spcAft>
              <a:buFont typeface="Symbol"/>
              <a:buChar char="·"/>
            </a:pPr>
            <a:r>
              <a:rPr lang="de-DE" sz="650" b="1" spc="-50">
                <a:solidFill>
                  <a:srgbClr val="FFFFFF"/>
                </a:solidFill>
                <a:latin typeface="Verdana" panose="02020603050405020304" pitchFamily="2"/>
              </a:rPr>
              <a:t>Q </a:t>
            </a:r>
          </a:p>
        </p:txBody>
      </p:sp>
      <p:sp>
        <p:nvSpPr>
          <p:cNvPr id="284" name="Textplatzhalter 283"/>
          <p:cNvSpPr>
            <a:spLocks noGrp="1"/>
          </p:cNvSpPr>
          <p:nvPr>
            <p:ph type="body" idx="10"/>
          </p:nvPr>
        </p:nvSpPr>
        <p:spPr>
          <a:xfrm>
            <a:off x="5303520" y="1471930"/>
            <a:ext cx="45720" cy="72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de-DE" sz="650" spc="0">
                <a:solidFill>
                  <a:srgbClr val="FFFFFF"/>
                </a:solidFill>
                <a:latin typeface="Lucida Console" panose="02020603050405020304"/>
              </a:rPr>
              <a:t>x </a:t>
            </a:r>
          </a:p>
        </p:txBody>
      </p:sp>
      <p:sp>
        <p:nvSpPr>
          <p:cNvPr id="285" name="Textplatzhalter 284"/>
          <p:cNvSpPr>
            <a:spLocks noGrp="1"/>
          </p:cNvSpPr>
          <p:nvPr>
            <p:ph type="body" idx="10"/>
          </p:nvPr>
        </p:nvSpPr>
        <p:spPr>
          <a:xfrm>
            <a:off x="4626610" y="1729105"/>
            <a:ext cx="741045" cy="151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8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de-DE" sz="550" spc="-95">
                <a:solidFill>
                  <a:srgbClr val="FFFFFF"/>
                </a:solidFill>
                <a:latin typeface="Verdana" panose="02020603050405020304" pitchFamily="2"/>
              </a:rPr>
              <a:t>1=11 • No PhöneCornecte : </a:t>
            </a:r>
          </a:p>
        </p:txBody>
      </p:sp>
      <p:sp>
        <p:nvSpPr>
          <p:cNvPr id="286" name="Textplatzhalter 285"/>
          <p:cNvSpPr>
            <a:spLocks noGrp="1"/>
          </p:cNvSpPr>
          <p:nvPr>
            <p:ph type="body" idx="10"/>
          </p:nvPr>
        </p:nvSpPr>
        <p:spPr>
          <a:xfrm>
            <a:off x="5257800" y="1880870"/>
            <a:ext cx="97790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40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de-DE" sz="550" spc="-114">
                <a:solidFill>
                  <a:srgbClr val="FFFFFF"/>
                </a:solidFill>
                <a:latin typeface="Verdana" panose="02020603050405020304" pitchFamily="2"/>
              </a:rPr>
              <a:t>!!! </a:t>
            </a:r>
          </a:p>
        </p:txBody>
      </p:sp>
      <p:sp>
        <p:nvSpPr>
          <p:cNvPr id="287" name="Textplatzhalter 286"/>
          <p:cNvSpPr>
            <a:spLocks noGrp="1"/>
          </p:cNvSpPr>
          <p:nvPr>
            <p:ph type="body" idx="10"/>
          </p:nvPr>
        </p:nvSpPr>
        <p:spPr>
          <a:xfrm>
            <a:off x="5437505" y="1402080"/>
            <a:ext cx="1706880" cy="161290"/>
          </a:xfrm>
          <a:prstGeom prst="rect">
            <a:avLst/>
          </a:prstGeom>
          <a:solidFill>
            <a:srgbClr val="2C2D2E"/>
          </a:solidFill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4572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1000" spc="75">
                <a:solidFill>
                  <a:srgbClr val="FFFFFF"/>
                </a:solidFill>
                <a:latin typeface="Bookman Old Style" panose="02020603050405020304" pitchFamily="1"/>
              </a:rPr>
              <a:t>C X </a:t>
            </a:r>
          </a:p>
        </p:txBody>
      </p:sp>
      <p:sp>
        <p:nvSpPr>
          <p:cNvPr id="288" name="Textplatzhalter 287"/>
          <p:cNvSpPr>
            <a:spLocks noGrp="1"/>
          </p:cNvSpPr>
          <p:nvPr>
            <p:ph type="body" idx="10"/>
          </p:nvPr>
        </p:nvSpPr>
        <p:spPr>
          <a:xfrm>
            <a:off x="5489575" y="1563370"/>
            <a:ext cx="1602740" cy="3355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1143000" indent="0" algn="l">
              <a:lnSpc>
                <a:spcPts val="700"/>
              </a:lnSpc>
              <a:spcAft>
                <a:spcPts val="0"/>
              </a:spcAft>
            </a:pPr>
            <a:r>
              <a:rPr lang="de-DE" sz="550" spc="-90">
                <a:solidFill>
                  <a:srgbClr val="000000"/>
                </a:solidFill>
                <a:latin typeface="Verdana" panose="02020603050405020304" pitchFamily="2"/>
              </a:rPr>
              <a:t>Monique Ferrara Available ••• </a:t>
            </a:r>
          </a:p>
          <a:p>
            <a:pPr marL="320040" marR="0" indent="0" algn="l">
              <a:lnSpc>
                <a:spcPts val="800"/>
              </a:lnSpc>
              <a:spcBef>
                <a:spcPts val="65"/>
              </a:spcBef>
              <a:spcAft>
                <a:spcPts val="0"/>
              </a:spcAft>
              <a:tabLst>
                <a:tab pos="1600200" algn="r"/>
              </a:tabLst>
            </a:pPr>
            <a:r>
              <a:rPr lang="de-DE" sz="650" spc="0">
                <a:solidFill>
                  <a:srgbClr val="72929F"/>
                </a:solidFill>
                <a:latin typeface="Verdana" panose="02020603050405020304" pitchFamily="2"/>
              </a:rPr>
              <a:t>Q </a:t>
            </a: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Cri - No PhoneCEnnec.d </a:t>
            </a:r>
          </a:p>
          <a:p>
            <a:pPr marL="0" marR="0" indent="0" algn="l">
              <a:lnSpc>
                <a:spcPts val="1100"/>
              </a:lnSpc>
              <a:spcBef>
                <a:spcPts val="260"/>
              </a:spcBef>
              <a:spcAft>
                <a:spcPts val="0"/>
              </a:spcAft>
              <a:tabLst>
                <a:tab pos="1600200" algn="r"/>
              </a:tabLst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Enter name or mürber.. </a:t>
            </a:r>
            <a:r>
              <a:rPr lang="de-DE" sz="1000" b="1" spc="0">
                <a:solidFill>
                  <a:srgbClr val="000000"/>
                </a:solidFill>
                <a:latin typeface="Bookman Old Style" panose="02020603050405020304" pitchFamily="1"/>
              </a:rPr>
              <a:t>E!! </a:t>
            </a:r>
          </a:p>
          <a:p>
            <a:pPr marL="0" marR="0" indent="0" algn="l">
              <a:lnSpc>
                <a:spcPts val="700"/>
              </a:lnSpc>
              <a:spcBef>
                <a:spcPts val="555"/>
              </a:spcBef>
              <a:spcAft>
                <a:spcPts val="0"/>
              </a:spcAft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+ Sales </a:t>
            </a:r>
          </a:p>
          <a:p>
            <a:pPr marL="0" marR="0" indent="137160" algn="l">
              <a:lnSpc>
                <a:spcPts val="700"/>
              </a:lnSpc>
              <a:spcBef>
                <a:spcPts val="68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114 Monique Ferrara </a:t>
            </a:r>
          </a:p>
          <a:p>
            <a:pPr marL="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010 Xanthi Zachariou </a:t>
            </a:r>
          </a:p>
          <a:p>
            <a:pPr marL="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100 Gareth James </a:t>
            </a:r>
          </a:p>
          <a:p>
            <a:pPr marL="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0">
                <a:solidFill>
                  <a:srgbClr val="000000"/>
                </a:solidFill>
                <a:latin typeface="Verdana" panose="02020603050405020304" pitchFamily="2"/>
              </a:rPr>
              <a:t>101 Home M t EX1 </a:t>
            </a:r>
          </a:p>
          <a:p>
            <a:pPr marL="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102 Maria Johnson </a:t>
            </a:r>
          </a:p>
          <a:p>
            <a:pPr marL="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103 Nick iHorne </a:t>
            </a:r>
          </a:p>
          <a:p>
            <a:pPr marL="0" marR="0" indent="137160" algn="l">
              <a:lnSpc>
                <a:spcPts val="700"/>
              </a:lnSpc>
              <a:spcBef>
                <a:spcPts val="63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104 ionas lung </a:t>
            </a:r>
          </a:p>
          <a:p>
            <a:pPr marL="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105 Dexter Morgan </a:t>
            </a:r>
          </a:p>
          <a:p>
            <a:pPr marL="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106 Emily White </a:t>
            </a:r>
          </a:p>
          <a:p>
            <a:pPr marL="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107 Ricky Dellinger </a:t>
            </a:r>
          </a:p>
          <a:p>
            <a:pPr marL="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0">
                <a:solidFill>
                  <a:srgbClr val="000000"/>
                </a:solidFill>
                <a:latin typeface="Verdana" panose="02020603050405020304" pitchFamily="2"/>
              </a:rPr>
              <a:t>108 Lia Caren </a:t>
            </a:r>
          </a:p>
          <a:p>
            <a:pPr marL="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109 Nicholas Kirk </a:t>
            </a:r>
          </a:p>
          <a:p>
            <a:pPr marL="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0">
                <a:solidFill>
                  <a:srgbClr val="000000"/>
                </a:solidFill>
                <a:latin typeface="Verdana" panose="02020603050405020304" pitchFamily="2"/>
              </a:rPr>
              <a:t>110 Roland Sand </a:t>
            </a:r>
          </a:p>
          <a:p>
            <a:pPr marL="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0">
                <a:solidFill>
                  <a:srgbClr val="000000"/>
                </a:solidFill>
                <a:latin typeface="Verdana" panose="02020603050405020304" pitchFamily="2"/>
              </a:rPr>
              <a:t>111 5andy Martin </a:t>
            </a:r>
          </a:p>
          <a:p>
            <a:pPr marL="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112 Mama TwainGV </a:t>
            </a:r>
          </a:p>
          <a:p>
            <a:pPr marL="502920" marR="0" indent="0" algn="l">
              <a:lnSpc>
                <a:spcPts val="600"/>
              </a:lnSpc>
              <a:spcBef>
                <a:spcPts val="370"/>
              </a:spcBef>
              <a:spcAft>
                <a:spcPts val="0"/>
              </a:spcAft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289" name="Textplatzhalter 288"/>
          <p:cNvSpPr>
            <a:spLocks noGrp="1"/>
          </p:cNvSpPr>
          <p:nvPr>
            <p:ph type="body" idx="10"/>
          </p:nvPr>
        </p:nvSpPr>
        <p:spPr>
          <a:xfrm>
            <a:off x="5437505" y="4918710"/>
            <a:ext cx="1706880" cy="189865"/>
          </a:xfrm>
          <a:prstGeom prst="rect">
            <a:avLst/>
          </a:prstGeom>
          <a:solidFill>
            <a:srgbClr val="2C2D2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1200"/>
              </a:lnSpc>
              <a:spcAft>
                <a:spcPts val="150"/>
              </a:spcAft>
              <a:tabLst>
                <a:tab pos="502920" algn="l"/>
                <a:tab pos="1645920" algn="r"/>
              </a:tabLst>
            </a:pPr>
            <a:r>
              <a:rPr lang="de-DE" sz="550" spc="0">
                <a:solidFill>
                  <a:srgbClr val="FFFFFF"/>
                </a:solidFill>
                <a:latin typeface="Verdana" panose="02020603050405020304" pitchFamily="2"/>
              </a:rPr>
              <a:t>it </a:t>
            </a:r>
            <a:r>
              <a:rPr lang="de-DE" sz="1150" spc="0">
                <a:solidFill>
                  <a:srgbClr val="FFFFFF"/>
                </a:solidFill>
                <a:latin typeface="Tahoma" panose="02020603050405020304" pitchFamily="2"/>
              </a:rPr>
              <a:t>i </a:t>
            </a:r>
            <a:r>
              <a:rPr lang="de-DE" sz="1000" i="1" spc="0">
                <a:solidFill>
                  <a:srgbClr val="FFFFFF"/>
                </a:solidFill>
                <a:latin typeface="Bookman Old Style" panose="02020603050405020304" pitchFamily="1"/>
              </a:rPr>
              <a:t>r</a:t>
            </a:r>
            <a:r>
              <a:rPr lang="de-DE" sz="1000" i="1" spc="0" baseline="-25000">
                <a:solidFill>
                  <a:srgbClr val="FFFFFF"/>
                </a:solidFill>
                <a:latin typeface="Bookman Old Style" panose="02020603050405020304" pitchFamily="1"/>
              </a:rPr>
              <a:t>a</a:t>
            </a:r>
            <a:r>
              <a:rPr lang="de-DE" sz="1000" i="1" spc="0">
                <a:solidFill>
                  <a:srgbClr val="FFFFFF"/>
                </a:solidFill>
                <a:latin typeface="Bookman Old Style" panose="02020603050405020304" pitchFamily="1"/>
              </a:rPr>
              <a:t>, </a:t>
            </a:r>
            <a:r>
              <a:rPr lang="de-DE" sz="1000" spc="0" baseline="-25000">
                <a:solidFill>
                  <a:srgbClr val="FFFFFF"/>
                </a:solidFill>
                <a:latin typeface="Bookman Old Style" panose="02020603050405020304" pitchFamily="1"/>
              </a:rPr>
              <a:t>xt</a:t>
            </a:r>
            <a:r>
              <a:rPr lang="de-DE" sz="800" spc="0">
                <a:solidFill>
                  <a:srgbClr val="FFFFFF"/>
                </a:solidFill>
                <a:latin typeface="Verdana" panose="02020603050405020304" pitchFamily="2"/>
              </a:rPr>
              <a:t>o </a:t>
            </a:r>
          </a:p>
        </p:txBody>
      </p:sp>
      <p:sp>
        <p:nvSpPr>
          <p:cNvPr id="292" name="Textplatzhalter 291"/>
          <p:cNvSpPr>
            <a:spLocks noGrp="1"/>
          </p:cNvSpPr>
          <p:nvPr>
            <p:ph type="body" idx="10"/>
          </p:nvPr>
        </p:nvSpPr>
        <p:spPr>
          <a:xfrm>
            <a:off x="7205345" y="1501775"/>
            <a:ext cx="481965" cy="2533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7747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55">
                <a:solidFill>
                  <a:srgbClr val="043850"/>
                </a:solidFill>
                <a:latin typeface="Verdana" panose="02020603050405020304" pitchFamily="2"/>
              </a:rPr>
              <a:t>Monique Ferrara Available </a:t>
            </a:r>
          </a:p>
        </p:txBody>
      </p:sp>
      <p:sp>
        <p:nvSpPr>
          <p:cNvPr id="293" name="Textplatzhalter 292"/>
          <p:cNvSpPr>
            <a:spLocks noGrp="1"/>
          </p:cNvSpPr>
          <p:nvPr>
            <p:ph type="body" idx="10"/>
          </p:nvPr>
        </p:nvSpPr>
        <p:spPr>
          <a:xfrm>
            <a:off x="7245350" y="1755140"/>
            <a:ext cx="231140" cy="2171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82880" algn="l">
              <a:lnSpc>
                <a:spcPts val="1100"/>
              </a:lnSpc>
              <a:spcAft>
                <a:spcPts val="0"/>
              </a:spcAft>
              <a:buFont typeface="Symbol"/>
              <a:buChar char="·"/>
            </a:pPr>
            <a:r>
              <a:rPr lang="de-DE" sz="550" spc="-55">
                <a:solidFill>
                  <a:srgbClr val="043850"/>
                </a:solidFill>
                <a:latin typeface="Verdana" panose="02020603050405020304" pitchFamily="2"/>
              </a:rPr>
              <a:t>CI </a:t>
            </a:r>
          </a:p>
        </p:txBody>
      </p:sp>
      <p:sp>
        <p:nvSpPr>
          <p:cNvPr id="294" name="Textplatzhalter 293"/>
          <p:cNvSpPr>
            <a:spLocks noGrp="1"/>
          </p:cNvSpPr>
          <p:nvPr>
            <p:ph type="body" idx="10"/>
          </p:nvPr>
        </p:nvSpPr>
        <p:spPr>
          <a:xfrm>
            <a:off x="7245350" y="1972310"/>
            <a:ext cx="786130" cy="793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550" spc="-55">
                <a:solidFill>
                  <a:srgbClr val="000000"/>
                </a:solidFill>
                <a:latin typeface="Verdana" panose="02020603050405020304" pitchFamily="2"/>
              </a:rPr>
              <a:t>Enter name or num her </a:t>
            </a:r>
          </a:p>
        </p:txBody>
      </p:sp>
      <p:sp>
        <p:nvSpPr>
          <p:cNvPr id="295" name="Textplatzhalter 294"/>
          <p:cNvSpPr>
            <a:spLocks noGrp="1"/>
          </p:cNvSpPr>
          <p:nvPr>
            <p:ph type="body" idx="10"/>
          </p:nvPr>
        </p:nvSpPr>
        <p:spPr>
          <a:xfrm>
            <a:off x="7181215" y="2087880"/>
            <a:ext cx="1706880" cy="2858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340" rIns="0" bIns="0" anchor="t"/>
          <a:lstStyle/>
          <a:p>
            <a:pPr marL="182880" marR="0" indent="0" algn="l">
              <a:lnSpc>
                <a:spcPts val="700"/>
              </a:lnSpc>
              <a:spcAft>
                <a:spcPts val="0"/>
              </a:spcAft>
            </a:pPr>
            <a:r>
              <a:rPr lang="de-DE" sz="550" spc="-35">
                <a:solidFill>
                  <a:srgbClr val="000000"/>
                </a:solidFill>
                <a:latin typeface="Verdana" panose="02020603050405020304" pitchFamily="2"/>
              </a:rPr>
              <a:t>Salm </a:t>
            </a:r>
          </a:p>
          <a:p>
            <a:pPr marL="45720" marR="0" indent="137160" algn="l">
              <a:lnSpc>
                <a:spcPts val="700"/>
              </a:lnSpc>
              <a:spcBef>
                <a:spcPts val="68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114 Monique Ferrara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010 Xanthi Zachariou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100 Gareth James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101 Home MT EXT </a:t>
            </a:r>
          </a:p>
          <a:p>
            <a:pPr marL="4572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  <a:tabLst>
                <a:tab pos="1600200" algn="r"/>
              </a:tabLst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102 Maria Johnson a. </a:t>
            </a:r>
          </a:p>
          <a:p>
            <a:pPr marL="45720" marR="0" indent="137160" algn="l">
              <a:lnSpc>
                <a:spcPts val="700"/>
              </a:lnSpc>
              <a:spcBef>
                <a:spcPts val="65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103 Nick iHome </a:t>
            </a:r>
          </a:p>
          <a:p>
            <a:pPr marL="45720" marR="0" indent="137160" algn="l">
              <a:lnSpc>
                <a:spcPts val="700"/>
              </a:lnSpc>
              <a:spcBef>
                <a:spcPts val="66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104 Jonas Fung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105 Dexter Morgan </a:t>
            </a:r>
          </a:p>
          <a:p>
            <a:pPr marL="45720" marR="0" indent="137160" algn="l">
              <a:lnSpc>
                <a:spcPts val="700"/>
              </a:lnSpc>
              <a:spcBef>
                <a:spcPts val="63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15">
                <a:solidFill>
                  <a:srgbClr val="000000"/>
                </a:solidFill>
                <a:latin typeface="Verdana" panose="02020603050405020304" pitchFamily="2"/>
              </a:rPr>
              <a:t>lel Emily White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107 Ricky Dellinger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108 Lia Caren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109 Nicholas Kiri: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110 Roland Sand </a:t>
            </a:r>
          </a:p>
          <a:p>
            <a:pPr marL="45720" marR="0" indent="137160" algn="l">
              <a:lnSpc>
                <a:spcPts val="700"/>
              </a:lnSpc>
              <a:spcBef>
                <a:spcPts val="63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111 Sandy Martin </a:t>
            </a:r>
          </a:p>
          <a:p>
            <a:pPr marL="45720" marR="0" indent="137160" algn="l">
              <a:lnSpc>
                <a:spcPts val="700"/>
              </a:lnSpc>
              <a:spcBef>
                <a:spcPts val="610"/>
              </a:spcBef>
              <a:spcAft>
                <a:spcPts val="108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112 Shana TwainGV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platzhalter 299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rgbClr val="3737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03" name="Textplatzhalter 302"/>
          <p:cNvSpPr>
            <a:spLocks noGrp="1"/>
          </p:cNvSpPr>
          <p:nvPr>
            <p:ph type="body" idx="10"/>
          </p:nvPr>
        </p:nvSpPr>
        <p:spPr>
          <a:xfrm>
            <a:off x="377825" y="6184265"/>
            <a:ext cx="2395855" cy="320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de-DE" sz="2150" b="1" spc="-30">
                <a:solidFill>
                  <a:srgbClr val="FFFFFF"/>
                </a:solidFill>
                <a:latin typeface="Arial" panose="02020603050405020304" pitchFamily="2"/>
              </a:rPr>
              <a:t>7. Offen integriert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platzhalter 305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09" name="Textplatzhalter 308"/>
          <p:cNvSpPr>
            <a:spLocks noGrp="1"/>
          </p:cNvSpPr>
          <p:nvPr>
            <p:ph type="body" idx="10"/>
          </p:nvPr>
        </p:nvSpPr>
        <p:spPr>
          <a:xfrm>
            <a:off x="359410" y="379095"/>
            <a:ext cx="3274060" cy="287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0">
                <a:solidFill>
                  <a:srgbClr val="FFFFFF"/>
                </a:solidFill>
                <a:latin typeface="Arial" panose="02020603050405020304" pitchFamily="2"/>
              </a:rPr>
              <a:t>Verbesserte CRM Integration </a:t>
            </a:r>
          </a:p>
        </p:txBody>
      </p:sp>
      <p:sp>
        <p:nvSpPr>
          <p:cNvPr id="310" name="Textplatzhalter 309"/>
          <p:cNvSpPr>
            <a:spLocks noGrp="1"/>
          </p:cNvSpPr>
          <p:nvPr>
            <p:ph type="body" idx="10"/>
          </p:nvPr>
        </p:nvSpPr>
        <p:spPr>
          <a:xfrm>
            <a:off x="344170" y="1246505"/>
            <a:ext cx="4806950" cy="1381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700" spc="-100">
                <a:solidFill>
                  <a:srgbClr val="FFFFFF"/>
                </a:solidFill>
                <a:latin typeface="Arial" panose="02020603050405020304" pitchFamily="2"/>
              </a:rPr>
              <a:t>Mehr CRM-Integrationen </a:t>
            </a:r>
          </a:p>
          <a:p>
            <a:pPr marL="0" marR="0" indent="365760" algn="just">
              <a:lnSpc>
                <a:spcPts val="1700"/>
              </a:lnSpc>
              <a:spcBef>
                <a:spcPts val="380"/>
              </a:spcBef>
              <a:spcAft>
                <a:spcPts val="0"/>
              </a:spcAft>
              <a:buFont typeface="Wingdings"/>
              <a:buChar char="l"/>
            </a:pPr>
            <a:r>
              <a:rPr lang="de-DE" sz="1700" spc="-90">
                <a:solidFill>
                  <a:srgbClr val="FFFFFF"/>
                </a:solidFill>
                <a:latin typeface="Arial" panose="02020603050405020304" pitchFamily="2"/>
              </a:rPr>
              <a:t>Exact, Freshdesk und weitere werden folgen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700" spc="-85">
                <a:solidFill>
                  <a:srgbClr val="FFFFFF"/>
                </a:solidFill>
                <a:latin typeface="Arial" panose="02020603050405020304" pitchFamily="2"/>
              </a:rPr>
              <a:t>Zentral provisionierbar über Konsole </a:t>
            </a:r>
          </a:p>
          <a:p>
            <a:pPr marL="0" marR="0" indent="365760" algn="just">
              <a:lnSpc>
                <a:spcPts val="1700"/>
              </a:lnSpc>
              <a:spcBef>
                <a:spcPts val="405"/>
              </a:spcBef>
              <a:spcAft>
                <a:spcPts val="0"/>
              </a:spcAft>
              <a:buFont typeface="Wingdings"/>
              <a:buChar char="l"/>
            </a:pPr>
            <a:r>
              <a:rPr lang="de-DE" sz="1700" spc="-105">
                <a:solidFill>
                  <a:srgbClr val="FFFFFF"/>
                </a:solidFill>
                <a:latin typeface="Arial" panose="02020603050405020304" pitchFamily="2"/>
              </a:rPr>
              <a:t>Keine Notwendigkeit mehr der Desktopinstallation </a:t>
            </a:r>
          </a:p>
          <a:p>
            <a:pPr marL="0" marR="0" indent="365760" algn="just">
              <a:lnSpc>
                <a:spcPts val="1700"/>
              </a:lnSpc>
              <a:spcBef>
                <a:spcPts val="380"/>
              </a:spcBef>
              <a:spcAft>
                <a:spcPts val="5"/>
              </a:spcAft>
              <a:buFont typeface="Wingdings"/>
              <a:buChar char="l"/>
            </a:pPr>
            <a:r>
              <a:rPr lang="de-DE" sz="1700" spc="-95">
                <a:solidFill>
                  <a:srgbClr val="FFFFFF"/>
                </a:solidFill>
                <a:latin typeface="Arial" panose="02020603050405020304" pitchFamily="2"/>
              </a:rPr>
              <a:t>Verfügbar in PRO Edition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platzhalter 312"/>
          <p:cNvSpPr>
            <a:spLocks noGrp="1"/>
          </p:cNvSpPr>
          <p:nvPr>
            <p:ph type="body" idx="10"/>
          </p:nvPr>
        </p:nvSpPr>
        <p:spPr>
          <a:xfrm>
            <a:off x="341630" y="381000"/>
            <a:ext cx="4876800" cy="1701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just">
              <a:lnSpc>
                <a:spcPts val="2100"/>
              </a:lnSpc>
              <a:spcAft>
                <a:spcPts val="0"/>
              </a:spcAft>
            </a:pPr>
            <a:r>
              <a:rPr lang="de-DE" sz="1950" b="1" spc="25">
                <a:solidFill>
                  <a:srgbClr val="FFFFFF"/>
                </a:solidFill>
                <a:latin typeface="Arial" panose="02020603050405020304" pitchFamily="2"/>
              </a:rPr>
              <a:t>Scripting Interface </a:t>
            </a:r>
          </a:p>
          <a:p>
            <a:pPr marL="0" marR="0" indent="365760" algn="just">
              <a:lnSpc>
                <a:spcPts val="1900"/>
              </a:lnSpc>
              <a:spcBef>
                <a:spcPts val="473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b="1" spc="-60">
                <a:solidFill>
                  <a:srgbClr val="FFFFFF"/>
                </a:solidFill>
                <a:latin typeface="Arial" panose="02020603050405020304" pitchFamily="2"/>
              </a:rPr>
              <a:t>Einfach zu verstehende Logik </a:t>
            </a:r>
          </a:p>
          <a:p>
            <a:pPr marL="0" marR="0" indent="365760" algn="just">
              <a:lnSpc>
                <a:spcPts val="1900"/>
              </a:lnSpc>
              <a:spcBef>
                <a:spcPts val="23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b="1" spc="-55">
                <a:solidFill>
                  <a:srgbClr val="FFFFFF"/>
                </a:solidFill>
                <a:latin typeface="Arial" panose="02020603050405020304" pitchFamily="2"/>
              </a:rPr>
              <a:t>Adaptierbar für neue oder spezielle Integrationen </a:t>
            </a:r>
          </a:p>
          <a:p>
            <a:pPr marL="0" marR="0" indent="365760" algn="just">
              <a:lnSpc>
                <a:spcPts val="1900"/>
              </a:lnSpc>
              <a:spcBef>
                <a:spcPts val="195"/>
              </a:spcBef>
              <a:spcAft>
                <a:spcPts val="35"/>
              </a:spcAft>
              <a:buFont typeface="Symbol"/>
              <a:buChar char="·"/>
            </a:pPr>
            <a:r>
              <a:rPr lang="de-DE" sz="1600" b="1" spc="-70">
                <a:solidFill>
                  <a:srgbClr val="FFFFFF"/>
                </a:solidFill>
                <a:latin typeface="Arial" panose="02020603050405020304" pitchFamily="2"/>
              </a:rPr>
              <a:t>Bestehende CRM-Integrationen sind Open Source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platzhalter 315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19" name="Textplatzhalter 318"/>
          <p:cNvSpPr>
            <a:spLocks noGrp="1"/>
          </p:cNvSpPr>
          <p:nvPr>
            <p:ph type="body" idx="10"/>
          </p:nvPr>
        </p:nvSpPr>
        <p:spPr>
          <a:xfrm>
            <a:off x="377825" y="373380"/>
            <a:ext cx="5001895" cy="290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de-DE" sz="1950" spc="0">
                <a:solidFill>
                  <a:srgbClr val="FFFFFF"/>
                </a:solidFill>
                <a:latin typeface="Arial" panose="02020603050405020304" pitchFamily="2"/>
              </a:rPr>
              <a:t>Erstellen von leistungsstarken Applikationen: </a:t>
            </a:r>
          </a:p>
        </p:txBody>
      </p:sp>
      <p:sp>
        <p:nvSpPr>
          <p:cNvPr id="320" name="Textplatzhalter 319"/>
          <p:cNvSpPr>
            <a:spLocks noGrp="1"/>
          </p:cNvSpPr>
          <p:nvPr>
            <p:ph type="body" idx="10"/>
          </p:nvPr>
        </p:nvSpPr>
        <p:spPr>
          <a:xfrm>
            <a:off x="344170" y="1245870"/>
            <a:ext cx="4901565" cy="1104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spc="-40">
                <a:solidFill>
                  <a:srgbClr val="FFFFFF"/>
                </a:solidFill>
                <a:latin typeface="Arial" panose="02020603050405020304" pitchFamily="2"/>
              </a:rPr>
              <a:t>CRM-Integration </a:t>
            </a:r>
          </a:p>
          <a:p>
            <a:pPr marL="0" marR="0" indent="365760" algn="just">
              <a:lnSpc>
                <a:spcPts val="1700"/>
              </a:lnSpc>
              <a:spcBef>
                <a:spcPts val="38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40">
                <a:solidFill>
                  <a:srgbClr val="FFFFFF"/>
                </a:solidFill>
                <a:latin typeface="Arial" panose="02020603050405020304" pitchFamily="2"/>
              </a:rPr>
              <a:t>Support/Contact Centre-Integration, z.B. freshdesk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35">
                <a:solidFill>
                  <a:srgbClr val="FFFFFF"/>
                </a:solidFill>
                <a:latin typeface="Arial" panose="02020603050405020304" pitchFamily="2"/>
              </a:rPr>
              <a:t>Call Logging/Processing </a:t>
            </a:r>
          </a:p>
          <a:p>
            <a:pPr marL="0" marR="0" indent="365760" algn="just">
              <a:lnSpc>
                <a:spcPts val="1700"/>
              </a:lnSpc>
              <a:spcBef>
                <a:spcPts val="40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30">
                <a:solidFill>
                  <a:srgbClr val="FFFFFF"/>
                </a:solidFill>
                <a:latin typeface="Arial" panose="02020603050405020304" pitchFamily="2"/>
              </a:rPr>
              <a:t>Skripts für ausgehende Anrufe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platzhalter 322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rgbClr val="3737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26" name="Textplatzhalter 325"/>
          <p:cNvSpPr>
            <a:spLocks noGrp="1"/>
          </p:cNvSpPr>
          <p:nvPr>
            <p:ph type="body" idx="10"/>
          </p:nvPr>
        </p:nvSpPr>
        <p:spPr>
          <a:xfrm>
            <a:off x="377825" y="6214745"/>
            <a:ext cx="2910840" cy="313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de-DE" sz="2150" b="1" spc="10">
                <a:solidFill>
                  <a:srgbClr val="F9FBFC"/>
                </a:solidFill>
                <a:latin typeface="Arial" panose="02020603050405020304" pitchFamily="2"/>
              </a:rPr>
              <a:t>8. Video Conferenced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platzhalter 328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32" name="Textplatzhalter 331"/>
          <p:cNvSpPr>
            <a:spLocks noGrp="1"/>
          </p:cNvSpPr>
          <p:nvPr>
            <p:ph type="body" idx="10"/>
          </p:nvPr>
        </p:nvSpPr>
        <p:spPr>
          <a:xfrm>
            <a:off x="359410" y="379095"/>
            <a:ext cx="2444750" cy="28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5">
                <a:solidFill>
                  <a:srgbClr val="FFFFFF"/>
                </a:solidFill>
                <a:latin typeface="Arial" panose="02020603050405020304" pitchFamily="2"/>
              </a:rPr>
              <a:t>Verbesserte Plattform </a:t>
            </a:r>
          </a:p>
        </p:txBody>
      </p:sp>
      <p:sp>
        <p:nvSpPr>
          <p:cNvPr id="333" name="Textplatzhalter 332"/>
          <p:cNvSpPr>
            <a:spLocks noGrp="1"/>
          </p:cNvSpPr>
          <p:nvPr>
            <p:ph type="body" idx="10"/>
          </p:nvPr>
        </p:nvSpPr>
        <p:spPr>
          <a:xfrm>
            <a:off x="344170" y="1245870"/>
            <a:ext cx="5382895" cy="1103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spc="-30">
                <a:solidFill>
                  <a:srgbClr val="FFFFFF"/>
                </a:solidFill>
                <a:latin typeface="Arial" panose="02020603050405020304" pitchFamily="2"/>
              </a:rPr>
              <a:t>Reduzierte Bandbreitennutzung </a:t>
            </a:r>
          </a:p>
          <a:p>
            <a:pPr marL="0" marR="0" indent="365760" algn="just">
              <a:lnSpc>
                <a:spcPts val="1700"/>
              </a:lnSpc>
              <a:spcBef>
                <a:spcPts val="38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30">
                <a:solidFill>
                  <a:srgbClr val="FFFFFF"/>
                </a:solidFill>
                <a:latin typeface="Arial" panose="02020603050405020304" pitchFamily="2"/>
              </a:rPr>
              <a:t>Einfaches, Clientloses Zuschalten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25">
                <a:solidFill>
                  <a:srgbClr val="FFFFFF"/>
                </a:solidFill>
                <a:latin typeface="Arial" panose="02020603050405020304" pitchFamily="2"/>
              </a:rPr>
              <a:t>Clientlos auf Desktop (Chrome &amp; Firefox) </a:t>
            </a:r>
          </a:p>
          <a:p>
            <a:pPr marL="0" marR="0" indent="365760" algn="just">
              <a:lnSpc>
                <a:spcPts val="1600"/>
              </a:lnSpc>
              <a:spcBef>
                <a:spcPts val="40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40">
                <a:solidFill>
                  <a:srgbClr val="FFFFFF"/>
                </a:solidFill>
                <a:latin typeface="Arial" panose="02020603050405020304" pitchFamily="2"/>
              </a:rPr>
              <a:t>iOS und Android Clients für verbessertes Mobilverhalten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14490"/>
          </a:xfrm>
          <a:prstGeom prst="rect">
            <a:avLst/>
          </a:prstGeom>
          <a:solidFill>
            <a:srgbClr val="373736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idx="10"/>
          </p:nvPr>
        </p:nvSpPr>
        <p:spPr>
          <a:xfrm>
            <a:off x="389890" y="6184265"/>
            <a:ext cx="1826260" cy="313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de-DE" sz="2150" b="1" spc="-55">
                <a:solidFill>
                  <a:srgbClr val="FFFFFF"/>
                </a:solidFill>
                <a:latin typeface="Arial" panose="02020603050405020304" pitchFamily="2"/>
              </a:rPr>
              <a:t>1. Null Admin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platzhalter 335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39" name="Textplatzhalter 338"/>
          <p:cNvSpPr>
            <a:spLocks noGrp="1"/>
          </p:cNvSpPr>
          <p:nvPr>
            <p:ph type="body" idx="10"/>
          </p:nvPr>
        </p:nvSpPr>
        <p:spPr>
          <a:xfrm>
            <a:off x="368935" y="379095"/>
            <a:ext cx="2206625" cy="287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15">
                <a:solidFill>
                  <a:srgbClr val="FFFFFF"/>
                </a:solidFill>
                <a:latin typeface="Arial" panose="02020603050405020304" pitchFamily="2"/>
              </a:rPr>
              <a:t>Saubere Integration </a:t>
            </a:r>
          </a:p>
        </p:txBody>
      </p:sp>
      <p:sp>
        <p:nvSpPr>
          <p:cNvPr id="340" name="Textplatzhalter 339"/>
          <p:cNvSpPr>
            <a:spLocks noGrp="1"/>
          </p:cNvSpPr>
          <p:nvPr>
            <p:ph type="body" idx="10"/>
          </p:nvPr>
        </p:nvSpPr>
        <p:spPr>
          <a:xfrm>
            <a:off x="347345" y="1244600"/>
            <a:ext cx="6894830" cy="1104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spc="-35">
                <a:solidFill>
                  <a:srgbClr val="FFFFFF"/>
                </a:solidFill>
                <a:latin typeface="Arial" panose="02020603050405020304" pitchFamily="2"/>
              </a:rPr>
              <a:t>Automatisches Setup </a:t>
            </a:r>
          </a:p>
          <a:p>
            <a:pPr marL="0" marR="0" indent="365760" algn="just">
              <a:lnSpc>
                <a:spcPts val="1700"/>
              </a:lnSpc>
              <a:spcBef>
                <a:spcPts val="38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25">
                <a:solidFill>
                  <a:srgbClr val="FFFFFF"/>
                </a:solidFill>
                <a:latin typeface="Arial" panose="02020603050405020304" pitchFamily="2"/>
              </a:rPr>
              <a:t>Start oder Planen von Konferenzen vom Client aus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40">
                <a:solidFill>
                  <a:srgbClr val="FFFFFF"/>
                </a:solidFill>
                <a:latin typeface="Arial" panose="02020603050405020304" pitchFamily="2"/>
              </a:rPr>
              <a:t>Persönlicher WebMeeting-Raum</a:t>
            </a:r>
            <a:r>
              <a:rPr lang="de-DE" sz="1650" spc="-40">
                <a:solidFill>
                  <a:srgbClr val="FEFEFE"/>
                </a:solidFill>
                <a:latin typeface="Arial" panose="02020603050405020304" pitchFamily="2"/>
              </a:rPr>
              <a:t> -</a:t>
            </a:r>
            <a:r>
              <a:rPr lang="de-DE" sz="1650" spc="-40">
                <a:solidFill>
                  <a:srgbClr val="FFFFFF"/>
                </a:solidFill>
                <a:latin typeface="Arial" panose="02020603050405020304" pitchFamily="2"/>
              </a:rPr>
              <a:t> Click2Meet-Link für Sofortkonferenzen </a:t>
            </a:r>
          </a:p>
          <a:p>
            <a:pPr marL="0" marR="0" indent="365760" algn="just">
              <a:lnSpc>
                <a:spcPts val="1600"/>
              </a:lnSpc>
              <a:spcBef>
                <a:spcPts val="40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30">
                <a:solidFill>
                  <a:srgbClr val="FFFFFF"/>
                </a:solidFill>
                <a:latin typeface="Arial" panose="02020603050405020304" pitchFamily="2"/>
              </a:rPr>
              <a:t>Verbessertes Interface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platzhalter 342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1A1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46" name="Textplatzhalter 345"/>
          <p:cNvSpPr>
            <a:spLocks noGrp="1"/>
          </p:cNvSpPr>
          <p:nvPr>
            <p:ph type="body" idx="10"/>
          </p:nvPr>
        </p:nvSpPr>
        <p:spPr>
          <a:xfrm>
            <a:off x="344170" y="1242695"/>
            <a:ext cx="5514340" cy="1435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365760" marR="0" indent="365760" algn="l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00" b="1" spc="-55">
                <a:solidFill>
                  <a:srgbClr val="FFFFFF"/>
                </a:solidFill>
                <a:latin typeface="Arial" panose="02020603050405020304" pitchFamily="2"/>
              </a:rPr>
              <a:t>Ähnliche Funktionalität wie Teamviewer </a:t>
            </a:r>
          </a:p>
          <a:p>
            <a:pPr marL="365760" marR="0" indent="365760" algn="l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b="1" spc="-65">
                <a:solidFill>
                  <a:srgbClr val="FFFFFF"/>
                </a:solidFill>
                <a:latin typeface="Arial" panose="02020603050405020304" pitchFamily="2"/>
              </a:rPr>
              <a:t>Integriert mit Warteschleifen </a:t>
            </a:r>
          </a:p>
          <a:p>
            <a:pPr marL="365760" marR="0" indent="365760" algn="l">
              <a:lnSpc>
                <a:spcPts val="2100"/>
              </a:lnSpc>
              <a:spcBef>
                <a:spcPts val="15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b="1" spc="0">
                <a:solidFill>
                  <a:srgbClr val="FFFFFF"/>
                </a:solidFill>
                <a:latin typeface="Arial" panose="02020603050405020304" pitchFamily="2"/>
              </a:rPr>
              <a:t>Warteschleifenähnliche Funktionalität für Remote Control, Präsentationen </a:t>
            </a:r>
          </a:p>
          <a:p>
            <a:pPr marL="365760" marR="0" indent="411480" algn="l">
              <a:lnSpc>
                <a:spcPts val="2100"/>
              </a:lnSpc>
              <a:spcBef>
                <a:spcPts val="190"/>
              </a:spcBef>
              <a:spcAft>
                <a:spcPts val="170"/>
              </a:spcAft>
              <a:buFont typeface="Wingdings"/>
              <a:buChar char="·"/>
            </a:pPr>
            <a:r>
              <a:rPr lang="de-DE" sz="1600" b="1" spc="-50">
                <a:solidFill>
                  <a:srgbClr val="FFFFFF"/>
                </a:solidFill>
                <a:latin typeface="Arial" panose="02020603050405020304" pitchFamily="2"/>
              </a:rPr>
              <a:t>Aufsetzen eines leistungsstarken Contact Centers </a:t>
            </a:r>
          </a:p>
        </p:txBody>
      </p:sp>
      <p:sp>
        <p:nvSpPr>
          <p:cNvPr id="347" name="Textplatzhalter 346"/>
          <p:cNvSpPr>
            <a:spLocks noGrp="1"/>
          </p:cNvSpPr>
          <p:nvPr>
            <p:ph type="body" idx="10"/>
          </p:nvPr>
        </p:nvSpPr>
        <p:spPr>
          <a:xfrm>
            <a:off x="372110" y="379095"/>
            <a:ext cx="3190875" cy="28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b="1" spc="35">
                <a:solidFill>
                  <a:srgbClr val="FFFFFF"/>
                </a:solidFill>
                <a:latin typeface="Arial" panose="02020603050405020304" pitchFamily="2"/>
              </a:rPr>
              <a:t>On Demand Remote Control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platzhalter 349"/>
          <p:cNvSpPr>
            <a:spLocks noGrp="1"/>
          </p:cNvSpPr>
          <p:nvPr>
            <p:ph type="body" idx="10"/>
          </p:nvPr>
        </p:nvSpPr>
        <p:spPr>
          <a:xfrm>
            <a:off x="24130" y="1057910"/>
            <a:ext cx="9119870" cy="5455920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51" name="Textplatzhalter 350"/>
          <p:cNvSpPr>
            <a:spLocks noGrp="1"/>
          </p:cNvSpPr>
          <p:nvPr>
            <p:ph type="body" idx="10"/>
          </p:nvPr>
        </p:nvSpPr>
        <p:spPr>
          <a:xfrm>
            <a:off x="24130" y="381000"/>
            <a:ext cx="9119870" cy="676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320040" marR="0" indent="0" algn="l">
              <a:lnSpc>
                <a:spcPts val="2200"/>
              </a:lnSpc>
              <a:spcAft>
                <a:spcPts val="3035"/>
              </a:spcAft>
            </a:pPr>
            <a:r>
              <a:rPr lang="de-DE" sz="1950" b="1" spc="40">
                <a:solidFill>
                  <a:srgbClr val="FFFFFF"/>
                </a:solidFill>
                <a:latin typeface="Arial" panose="02020603050405020304" pitchFamily="2"/>
              </a:rPr>
              <a:t>Brandable Interface </a:t>
            </a:r>
          </a:p>
        </p:txBody>
      </p:sp>
      <p:sp>
        <p:nvSpPr>
          <p:cNvPr id="354" name="Textplatzhalter 353"/>
          <p:cNvSpPr>
            <a:spLocks noGrp="1"/>
          </p:cNvSpPr>
          <p:nvPr>
            <p:ph type="body" idx="10"/>
          </p:nvPr>
        </p:nvSpPr>
        <p:spPr>
          <a:xfrm>
            <a:off x="2962910" y="1127760"/>
            <a:ext cx="462915" cy="167640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950" spc="-10">
                <a:solidFill>
                  <a:srgbClr val="FFFFFF"/>
                </a:solidFill>
                <a:latin typeface="Arial" panose="02020603050405020304" pitchFamily="2"/>
              </a:rPr>
              <a:t>CX-</a:t>
            </a:r>
            <a:r>
              <a:rPr lang="de-DE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355" name="Textplatzhalter 354"/>
          <p:cNvSpPr>
            <a:spLocks noGrp="1"/>
          </p:cNvSpPr>
          <p:nvPr>
            <p:ph type="body" idx="10"/>
          </p:nvPr>
        </p:nvSpPr>
        <p:spPr>
          <a:xfrm>
            <a:off x="3806825" y="1155065"/>
            <a:ext cx="551815" cy="113030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de-DE" sz="1050" spc="-35">
                <a:solidFill>
                  <a:srgbClr val="FFFFFF"/>
                </a:solidFill>
                <a:latin typeface="Tahoma" panose="02020603050405020304" pitchFamily="2"/>
              </a:rPr>
              <a:t>1</a:t>
            </a:r>
            <a:r>
              <a:rPr lang="de-DE" sz="1050" spc="-35" baseline="30000">
                <a:solidFill>
                  <a:srgbClr val="FFFFFF"/>
                </a:solidFill>
                <a:latin typeface="Tahoma" panose="02020603050405020304" pitchFamily="2"/>
              </a:rPr>
              <a:t>,</a:t>
            </a:r>
            <a:r>
              <a:rPr lang="de-DE" sz="1200" spc="-35">
                <a:solidFill>
                  <a:srgbClr val="FFFFFF"/>
                </a:solidFill>
                <a:latin typeface="Arial" panose="02020603050405020304" pitchFamily="2"/>
              </a:rPr>
              <a:t> • </a:t>
            </a:r>
            <a:r>
              <a:rPr lang="de-DE" sz="1200" spc="-35" baseline="30000">
                <a:solidFill>
                  <a:srgbClr val="FFFFFF"/>
                </a:solidFill>
                <a:latin typeface="Tahoma" panose="02020603050405020304" pitchFamily="2"/>
              </a:rPr>
              <a:t>1</a:t>
            </a:r>
            <a:r>
              <a:rPr lang="de-DE" sz="1200" spc="-35">
                <a:solidFill>
                  <a:srgbClr val="FFFFFF"/>
                </a:solidFill>
                <a:latin typeface="Arial" panose="02020603050405020304" pitchFamily="2"/>
              </a:rPr>
              <a:t>=</a:t>
            </a:r>
            <a:r>
              <a:rPr lang="de-DE" sz="1200" spc="-35" baseline="30000">
                <a:solidFill>
                  <a:srgbClr val="FFFFFF"/>
                </a:solidFill>
                <a:latin typeface="Tahoma" panose="02020603050405020304" pitchFamily="2"/>
              </a:rPr>
              <a:t>1</a:t>
            </a:r>
            <a:r>
              <a:rPr lang="de-DE" sz="100" spc="-35">
                <a:solidFill>
                  <a:srgbClr val="FFFFFF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356" name="Textplatzhalter 355"/>
          <p:cNvSpPr>
            <a:spLocks noGrp="1"/>
          </p:cNvSpPr>
          <p:nvPr>
            <p:ph type="body" idx="10"/>
          </p:nvPr>
        </p:nvSpPr>
        <p:spPr>
          <a:xfrm>
            <a:off x="7959725" y="2889250"/>
            <a:ext cx="1160145" cy="182880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83820" rIns="0" bIns="0" anchor="t"/>
          <a:lstStyle/>
          <a:p>
            <a:pPr marL="0" marR="0" indent="0" algn="l">
              <a:lnSpc>
                <a:spcPts val="700"/>
              </a:lnSpc>
              <a:spcAft>
                <a:spcPts val="25"/>
              </a:spcAft>
            </a:pPr>
            <a:r>
              <a:rPr lang="de-DE" sz="450" b="1" spc="40">
                <a:solidFill>
                  <a:srgbClr val="FFFFFF"/>
                </a:solidFill>
                <a:latin typeface="Tahoma" panose="02020603050405020304" pitchFamily="2"/>
              </a:rPr>
              <a:t>Meeting Chart </a:t>
            </a:r>
          </a:p>
        </p:txBody>
      </p:sp>
      <p:sp>
        <p:nvSpPr>
          <p:cNvPr id="357" name="Textplatzhalter 356"/>
          <p:cNvSpPr>
            <a:spLocks noGrp="1"/>
          </p:cNvSpPr>
          <p:nvPr>
            <p:ph type="body" idx="10"/>
          </p:nvPr>
        </p:nvSpPr>
        <p:spPr>
          <a:xfrm>
            <a:off x="8645525" y="1127760"/>
            <a:ext cx="466725" cy="118745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de-DE" sz="700" spc="135">
                <a:solidFill>
                  <a:srgbClr val="76F75C"/>
                </a:solidFill>
                <a:latin typeface="Times New Roman" panose="02020603050405020304" pitchFamily="2"/>
              </a:rPr>
              <a:t>All</a:t>
            </a:r>
            <a:r>
              <a:rPr lang="de-DE" sz="1450" spc="135">
                <a:solidFill>
                  <a:srgbClr val="FFFFFF"/>
                </a:solidFill>
                <a:latin typeface="Verdana" panose="02020603050405020304" pitchFamily="2"/>
              </a:rPr>
              <a:t> 0 </a:t>
            </a:r>
          </a:p>
        </p:txBody>
      </p:sp>
      <p:sp>
        <p:nvSpPr>
          <p:cNvPr id="358" name="Textplatzhalter 357"/>
          <p:cNvSpPr>
            <a:spLocks noGrp="1"/>
          </p:cNvSpPr>
          <p:nvPr>
            <p:ph type="body" idx="10"/>
          </p:nvPr>
        </p:nvSpPr>
        <p:spPr>
          <a:xfrm>
            <a:off x="8013065" y="1322705"/>
            <a:ext cx="1085215" cy="64135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  <a:tabLst>
                <a:tab pos="1097280" algn="r"/>
              </a:tabLst>
            </a:pPr>
            <a:r>
              <a:rPr lang="de-DE" sz="550" spc="0">
                <a:solidFill>
                  <a:srgbClr val="FFFFFF"/>
                </a:solidFill>
                <a:latin typeface="Times New Roman" panose="02020603050405020304" pitchFamily="2"/>
              </a:rPr>
              <a:t>Mtendeniet </a:t>
            </a:r>
            <a:r>
              <a:rPr lang="de-DE" sz="450" spc="0">
                <a:solidFill>
                  <a:srgbClr val="FFFFFF"/>
                </a:solidFill>
                <a:latin typeface="Tahoma" panose="02020603050405020304" pitchFamily="2"/>
              </a:rPr>
              <a:t>Meeting Info Link </a:t>
            </a:r>
          </a:p>
        </p:txBody>
      </p:sp>
      <p:sp>
        <p:nvSpPr>
          <p:cNvPr id="359" name="Textplatzhalter 358"/>
          <p:cNvSpPr>
            <a:spLocks noGrp="1"/>
          </p:cNvSpPr>
          <p:nvPr>
            <p:ph type="body" idx="10"/>
          </p:nvPr>
        </p:nvSpPr>
        <p:spPr>
          <a:xfrm>
            <a:off x="8022590" y="1515110"/>
            <a:ext cx="481330" cy="60960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450" spc="-25">
                <a:solidFill>
                  <a:srgbClr val="FFFFFF"/>
                </a:solidFill>
                <a:latin typeface="Tahoma" panose="02020603050405020304" pitchFamily="2"/>
              </a:rPr>
              <a:t>Le^niclas Georgia. </a:t>
            </a:r>
          </a:p>
        </p:txBody>
      </p:sp>
      <p:sp>
        <p:nvSpPr>
          <p:cNvPr id="360" name="Textplatzhalter 359"/>
          <p:cNvSpPr>
            <a:spLocks noGrp="1"/>
          </p:cNvSpPr>
          <p:nvPr>
            <p:ph type="body" idx="10"/>
          </p:nvPr>
        </p:nvSpPr>
        <p:spPr>
          <a:xfrm>
            <a:off x="8879840" y="5620385"/>
            <a:ext cx="241935" cy="118745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de-DE" sz="1600" spc="0">
                <a:solidFill>
                  <a:srgbClr val="FFFFFF"/>
                </a:solidFill>
                <a:latin typeface="Arial" panose="02020603050405020304" pitchFamily="2"/>
              </a:rPr>
              <a:t>e </a:t>
            </a:r>
          </a:p>
        </p:txBody>
      </p:sp>
      <p:sp>
        <p:nvSpPr>
          <p:cNvPr id="361" name="Textplatzhalter 360"/>
          <p:cNvSpPr>
            <a:spLocks noGrp="1"/>
          </p:cNvSpPr>
          <p:nvPr>
            <p:ph type="body" idx="10"/>
          </p:nvPr>
        </p:nvSpPr>
        <p:spPr>
          <a:xfrm>
            <a:off x="3468370" y="3188335"/>
            <a:ext cx="1027430" cy="340995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-228600" algn="l">
              <a:lnSpc>
                <a:spcPts val="1200"/>
              </a:lnSpc>
              <a:spcAft>
                <a:spcPts val="0"/>
              </a:spcAft>
            </a:pPr>
            <a:r>
              <a:rPr lang="de-DE" sz="1400" b="1" spc="-50">
                <a:solidFill>
                  <a:srgbClr val="0487B4"/>
                </a:solidFill>
                <a:latin typeface="Arial" panose="02020603050405020304" pitchFamily="2"/>
              </a:rPr>
              <a:t>AMERICAN EXPRESS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platzhalter 363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67" name="Textplatzhalter 366"/>
          <p:cNvSpPr>
            <a:spLocks noGrp="1"/>
          </p:cNvSpPr>
          <p:nvPr>
            <p:ph type="body" idx="10"/>
          </p:nvPr>
        </p:nvSpPr>
        <p:spPr>
          <a:xfrm>
            <a:off x="377825" y="363855"/>
            <a:ext cx="1777365" cy="28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30">
                <a:solidFill>
                  <a:srgbClr val="FFFFFF"/>
                </a:solidFill>
                <a:latin typeface="Arial" panose="02020603050405020304" pitchFamily="2"/>
              </a:rPr>
              <a:t>Free / Low Cost </a:t>
            </a:r>
          </a:p>
        </p:txBody>
      </p:sp>
      <p:sp>
        <p:nvSpPr>
          <p:cNvPr id="368" name="Textplatzhalter 367"/>
          <p:cNvSpPr>
            <a:spLocks noGrp="1"/>
          </p:cNvSpPr>
          <p:nvPr>
            <p:ph type="body" idx="10"/>
          </p:nvPr>
        </p:nvSpPr>
        <p:spPr>
          <a:xfrm>
            <a:off x="344170" y="1245235"/>
            <a:ext cx="5697220" cy="1105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spc="-25">
                <a:solidFill>
                  <a:srgbClr val="FFFFFF"/>
                </a:solidFill>
                <a:latin typeface="Arial" panose="02020603050405020304" pitchFamily="2"/>
              </a:rPr>
              <a:t>25 simultane Teilnehmer kostenlos in PRO Edition </a:t>
            </a:r>
          </a:p>
          <a:p>
            <a:pPr marL="0" marR="0" indent="365760" algn="just">
              <a:lnSpc>
                <a:spcPts val="1700"/>
              </a:lnSpc>
              <a:spcBef>
                <a:spcPts val="37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25">
                <a:solidFill>
                  <a:srgbClr val="FFFFFF"/>
                </a:solidFill>
                <a:latin typeface="Arial" panose="02020603050405020304" pitchFamily="2"/>
              </a:rPr>
              <a:t>10 simultane Teilnehmer in Standard Edition </a:t>
            </a:r>
          </a:p>
          <a:p>
            <a:pPr marL="0" marR="0" indent="365760" algn="just">
              <a:lnSpc>
                <a:spcPts val="1700"/>
              </a:lnSpc>
              <a:spcBef>
                <a:spcPts val="39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25">
                <a:solidFill>
                  <a:srgbClr val="FFFFFF"/>
                </a:solidFill>
                <a:latin typeface="Arial" panose="02020603050405020304" pitchFamily="2"/>
              </a:rPr>
              <a:t>5 simultane Teilnehmer in der Free Edition (PBX Edition)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40">
                <a:solidFill>
                  <a:srgbClr val="FFFFFF"/>
                </a:solidFill>
                <a:latin typeface="Arial" panose="02020603050405020304" pitchFamily="2"/>
              </a:rPr>
              <a:t>Kostengünstige Upgrades auf 50/100 simultane Teilnehmer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platzhalter 370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687185"/>
          </a:xfrm>
          <a:prstGeom prst="rect">
            <a:avLst/>
          </a:prstGeom>
          <a:solidFill>
            <a:srgbClr val="3535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74" name="Textplatzhalter 373"/>
          <p:cNvSpPr>
            <a:spLocks noGrp="1"/>
          </p:cNvSpPr>
          <p:nvPr>
            <p:ph type="body" idx="10"/>
          </p:nvPr>
        </p:nvSpPr>
        <p:spPr>
          <a:xfrm>
            <a:off x="374650" y="6214745"/>
            <a:ext cx="3709670" cy="316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de-DE" sz="2150" b="1" spc="0">
                <a:solidFill>
                  <a:srgbClr val="FAFAFD"/>
                </a:solidFill>
                <a:latin typeface="Arial" panose="02020603050405020304" pitchFamily="2"/>
              </a:rPr>
              <a:t>9. Noch wettbewerbsfähiger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platzhalter 376"/>
          <p:cNvSpPr>
            <a:spLocks noGrp="1"/>
          </p:cNvSpPr>
          <p:nvPr>
            <p:ph type="body" idx="10"/>
          </p:nvPr>
        </p:nvSpPr>
        <p:spPr>
          <a:xfrm>
            <a:off x="341630" y="368300"/>
            <a:ext cx="3886200" cy="1701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>
            <a:normAutofit fontScale="85000"/>
          </a:bodyPr>
          <a:lstStyle/>
          <a:p>
            <a:pPr marL="0" marR="0" indent="0" algn="just">
              <a:lnSpc>
                <a:spcPts val="2200"/>
              </a:lnSpc>
              <a:spcAft>
                <a:spcPts val="0"/>
              </a:spcAft>
            </a:pPr>
            <a:r>
              <a:rPr lang="de-DE" sz="1950" b="1" spc="90">
                <a:solidFill>
                  <a:srgbClr val="FFFFFF"/>
                </a:solidFill>
                <a:latin typeface="Arial" panose="02020603050405020304" pitchFamily="2"/>
              </a:rPr>
              <a:t>Free Edition (PBX Edition) </a:t>
            </a:r>
          </a:p>
          <a:p>
            <a:pPr marL="0" marR="0" indent="365760" algn="just">
              <a:lnSpc>
                <a:spcPts val="1800"/>
              </a:lnSpc>
              <a:spcBef>
                <a:spcPts val="4745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15">
                <a:solidFill>
                  <a:srgbClr val="FFFFFF"/>
                </a:solidFill>
                <a:latin typeface="Arial" panose="02020603050405020304" pitchFamily="2"/>
              </a:rPr>
              <a:t>8 SC-Lizenz </a:t>
            </a:r>
          </a:p>
          <a:p>
            <a:pPr marL="0" marR="0" indent="365760" algn="just">
              <a:lnSpc>
                <a:spcPts val="1800"/>
              </a:lnSpc>
              <a:spcBef>
                <a:spcPts val="275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50">
                <a:solidFill>
                  <a:srgbClr val="FFFFFF"/>
                </a:solidFill>
                <a:latin typeface="Arial" panose="02020603050405020304" pitchFamily="2"/>
              </a:rPr>
              <a:t>Keine Warteschleifen, Reports, Bridges </a:t>
            </a:r>
          </a:p>
          <a:p>
            <a:pPr marL="0" marR="0" indent="365760" algn="just">
              <a:lnSpc>
                <a:spcPts val="1800"/>
              </a:lnSpc>
              <a:spcBef>
                <a:spcPts val="235"/>
              </a:spcBef>
              <a:spcAft>
                <a:spcPts val="40"/>
              </a:spcAft>
              <a:buFont typeface="Symbol"/>
              <a:buChar char="·"/>
            </a:pPr>
            <a:r>
              <a:rPr lang="de-DE" sz="1550" b="1" spc="-25">
                <a:solidFill>
                  <a:srgbClr val="FFFFFF"/>
                </a:solidFill>
                <a:latin typeface="Arial" panose="02020603050405020304" pitchFamily="2"/>
              </a:rPr>
              <a:t>1 SIP Trunk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platzhalter 379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83" name="Textplatzhalter 382"/>
          <p:cNvSpPr>
            <a:spLocks noGrp="1"/>
          </p:cNvSpPr>
          <p:nvPr>
            <p:ph type="body" idx="10"/>
          </p:nvPr>
        </p:nvSpPr>
        <p:spPr>
          <a:xfrm>
            <a:off x="377825" y="379095"/>
            <a:ext cx="1402080" cy="284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45">
                <a:solidFill>
                  <a:srgbClr val="FFFFFF"/>
                </a:solidFill>
                <a:latin typeface="Arial" panose="02020603050405020304" pitchFamily="2"/>
              </a:rPr>
              <a:t>Lizenzpreise </a:t>
            </a:r>
          </a:p>
        </p:txBody>
      </p:sp>
      <p:sp>
        <p:nvSpPr>
          <p:cNvPr id="384" name="Textplatzhalter 383"/>
          <p:cNvSpPr>
            <a:spLocks noGrp="1"/>
          </p:cNvSpPr>
          <p:nvPr>
            <p:ph type="body" idx="10"/>
          </p:nvPr>
        </p:nvSpPr>
        <p:spPr>
          <a:xfrm>
            <a:off x="344170" y="1242695"/>
            <a:ext cx="4279900" cy="1104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70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00" spc="-25">
                <a:solidFill>
                  <a:srgbClr val="FFFFFF"/>
                </a:solidFill>
                <a:latin typeface="Arial" panose="02020603050405020304" pitchFamily="2"/>
              </a:rPr>
              <a:t>Preisreduktion bei 4 und 8SC Std. und PRO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0">
                <a:solidFill>
                  <a:srgbClr val="FFFFFF"/>
                </a:solidFill>
                <a:latin typeface="Arial" panose="02020603050405020304" pitchFamily="2"/>
              </a:rPr>
              <a:t>Wartungsvertrag (Maintenance) erhöht </a:t>
            </a:r>
          </a:p>
          <a:p>
            <a:pPr marL="0" marR="0" indent="365760" algn="just">
              <a:lnSpc>
                <a:spcPts val="1700"/>
              </a:lnSpc>
              <a:spcBef>
                <a:spcPts val="420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5">
                <a:solidFill>
                  <a:srgbClr val="FFFFFF"/>
                </a:solidFill>
                <a:latin typeface="Arial" panose="02020603050405020304" pitchFamily="2"/>
              </a:rPr>
              <a:t>PRO Edition enthält Hotel Modul </a:t>
            </a:r>
          </a:p>
          <a:p>
            <a:pPr marL="0" marR="0" indent="365760" algn="just">
              <a:lnSpc>
                <a:spcPts val="1600"/>
              </a:lnSpc>
              <a:spcBef>
                <a:spcPts val="425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10">
                <a:solidFill>
                  <a:srgbClr val="FFFFFF"/>
                </a:solidFill>
                <a:latin typeface="Arial" panose="02020603050405020304" pitchFamily="2"/>
              </a:rPr>
              <a:t>Neue Enterprise Edition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CFCF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idx="10"/>
          </p:nvPr>
        </p:nvSpPr>
        <p:spPr>
          <a:xfrm>
            <a:off x="377825" y="836295"/>
            <a:ext cx="2014855" cy="28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30">
                <a:solidFill>
                  <a:srgbClr val="FCFCFC"/>
                </a:solidFill>
                <a:latin typeface="Arial" panose="02020603050405020304" pitchFamily="2"/>
              </a:rPr>
              <a:t>Neues Dashboard 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idx="10"/>
          </p:nvPr>
        </p:nvSpPr>
        <p:spPr>
          <a:xfrm>
            <a:off x="481330" y="1416685"/>
            <a:ext cx="4922520" cy="1105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800" spc="-100">
                <a:solidFill>
                  <a:srgbClr val="FCFCFC"/>
                </a:solidFill>
                <a:latin typeface="Arial" panose="02020603050405020304" pitchFamily="2"/>
              </a:rPr>
              <a:t>Schlüsseldaten auf einem Screen überwachen </a:t>
            </a:r>
          </a:p>
          <a:p>
            <a:pPr marL="0" marR="0" indent="365760" algn="just">
              <a:lnSpc>
                <a:spcPts val="1700"/>
              </a:lnSpc>
              <a:spcBef>
                <a:spcPts val="370"/>
              </a:spcBef>
              <a:spcAft>
                <a:spcPts val="0"/>
              </a:spcAft>
              <a:buFont typeface="Wingdings"/>
              <a:buChar char="l"/>
            </a:pPr>
            <a:r>
              <a:rPr lang="de-DE" sz="1800" spc="-110">
                <a:solidFill>
                  <a:srgbClr val="FCFCFC"/>
                </a:solidFill>
                <a:latin typeface="Arial" panose="02020603050405020304" pitchFamily="2"/>
              </a:rPr>
              <a:t>Wichtige Maschinen- und PBX-Info auf einem Blick </a:t>
            </a:r>
          </a:p>
          <a:p>
            <a:pPr marL="0" marR="0" indent="365760" algn="just">
              <a:lnSpc>
                <a:spcPts val="1700"/>
              </a:lnSpc>
              <a:spcBef>
                <a:spcPts val="345"/>
              </a:spcBef>
              <a:spcAft>
                <a:spcPts val="0"/>
              </a:spcAft>
              <a:buFont typeface="Wingdings"/>
              <a:buChar char="l"/>
            </a:pPr>
            <a:r>
              <a:rPr lang="de-DE" sz="1800" spc="-95">
                <a:solidFill>
                  <a:srgbClr val="FCFCFC"/>
                </a:solidFill>
                <a:latin typeface="Arial" panose="02020603050405020304" pitchFamily="2"/>
              </a:rPr>
              <a:t>Alarme für kritische Events </a:t>
            </a:r>
          </a:p>
          <a:p>
            <a:pPr marL="0" marR="0" indent="365760" algn="just">
              <a:lnSpc>
                <a:spcPts val="1700"/>
              </a:lnSpc>
              <a:spcBef>
                <a:spcPts val="370"/>
              </a:spcBef>
              <a:spcAft>
                <a:spcPts val="0"/>
              </a:spcAft>
              <a:buFont typeface="Wingdings"/>
              <a:buChar char="l"/>
            </a:pPr>
            <a:r>
              <a:rPr lang="de-DE" sz="1800" spc="-105">
                <a:solidFill>
                  <a:srgbClr val="FCFCFC"/>
                </a:solidFill>
                <a:latin typeface="Arial" panose="02020603050405020304" pitchFamily="2"/>
              </a:rPr>
              <a:t>Autobereinigung von Datenbanken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9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BF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idx="10"/>
          </p:nvPr>
        </p:nvSpPr>
        <p:spPr>
          <a:xfrm>
            <a:off x="377825" y="1019175"/>
            <a:ext cx="3133725" cy="284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5">
                <a:solidFill>
                  <a:srgbClr val="F9FBFA"/>
                </a:solidFill>
                <a:latin typeface="Arial" panose="02020603050405020304" pitchFamily="2"/>
              </a:rPr>
              <a:t>Einfaches updaten von 3CX 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idx="10"/>
          </p:nvPr>
        </p:nvSpPr>
        <p:spPr>
          <a:xfrm>
            <a:off x="481330" y="1598930"/>
            <a:ext cx="5471160" cy="276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365760" algn="l">
              <a:lnSpc>
                <a:spcPts val="1700"/>
              </a:lnSpc>
              <a:spcAft>
                <a:spcPts val="5"/>
              </a:spcAft>
              <a:buFont typeface="Wingdings"/>
              <a:buChar char="l"/>
            </a:pPr>
            <a:r>
              <a:rPr lang="de-DE" sz="1650" spc="-40">
                <a:solidFill>
                  <a:srgbClr val="F9FBFA"/>
                </a:solidFill>
                <a:latin typeface="Arial" panose="02020603050405020304" pitchFamily="2"/>
              </a:rPr>
              <a:t>Hinzufügen von Funktionen und Installation von Security-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idx="10"/>
          </p:nvPr>
        </p:nvSpPr>
        <p:spPr>
          <a:xfrm>
            <a:off x="831850" y="1875155"/>
            <a:ext cx="737870" cy="276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75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de-DE" sz="1650" spc="-120">
                <a:solidFill>
                  <a:srgbClr val="F9FBFA"/>
                </a:solidFill>
                <a:latin typeface="Arial" panose="02020603050405020304" pitchFamily="2"/>
              </a:rPr>
              <a:t>Updates </a:t>
            </a:r>
          </a:p>
        </p:txBody>
      </p:sp>
      <p:sp>
        <p:nvSpPr>
          <p:cNvPr id="36" name="Textplatzhalter 35"/>
          <p:cNvSpPr>
            <a:spLocks noGrp="1"/>
          </p:cNvSpPr>
          <p:nvPr>
            <p:ph type="body" idx="10"/>
          </p:nvPr>
        </p:nvSpPr>
        <p:spPr>
          <a:xfrm>
            <a:off x="481330" y="2151380"/>
            <a:ext cx="4977765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260" rIns="0" bIns="0" anchor="t"/>
          <a:lstStyle/>
          <a:p>
            <a:pPr marL="0" marR="0" indent="365760" algn="l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spc="-40">
                <a:solidFill>
                  <a:srgbClr val="F9FBFA"/>
                </a:solidFill>
                <a:latin typeface="Arial" panose="02020603050405020304" pitchFamily="2"/>
              </a:rPr>
              <a:t>Automatisches Erneuern von Sicherheitszertifikaten </a:t>
            </a:r>
          </a:p>
        </p:txBody>
      </p:sp>
      <p:sp>
        <p:nvSpPr>
          <p:cNvPr id="37" name="Textplatzhalter 36"/>
          <p:cNvSpPr>
            <a:spLocks noGrp="1"/>
          </p:cNvSpPr>
          <p:nvPr>
            <p:ph type="body" idx="10"/>
          </p:nvPr>
        </p:nvSpPr>
        <p:spPr>
          <a:xfrm>
            <a:off x="481330" y="2428240"/>
            <a:ext cx="1804670" cy="276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365760" algn="l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spc="-100">
                <a:solidFill>
                  <a:srgbClr val="F9FBFA"/>
                </a:solidFill>
                <a:latin typeface="Arial" panose="02020603050405020304" pitchFamily="2"/>
              </a:rPr>
              <a:t>FQDN managed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platzhalter 39"/>
          <p:cNvSpPr>
            <a:spLocks noGrp="1"/>
          </p:cNvSpPr>
          <p:nvPr>
            <p:ph type="body" idx="10"/>
          </p:nvPr>
        </p:nvSpPr>
        <p:spPr>
          <a:xfrm>
            <a:off x="341630" y="355600"/>
            <a:ext cx="4597400" cy="1727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90000"/>
          </a:bodyPr>
          <a:lstStyle/>
          <a:p>
            <a:pPr marL="0" marR="0" indent="0" algn="just">
              <a:lnSpc>
                <a:spcPts val="2200"/>
              </a:lnSpc>
              <a:spcAft>
                <a:spcPts val="0"/>
              </a:spcAft>
            </a:pPr>
            <a:r>
              <a:rPr lang="de-DE" sz="1950" b="1" spc="70">
                <a:solidFill>
                  <a:srgbClr val="FFFFFF"/>
                </a:solidFill>
                <a:latin typeface="Arial" panose="02020603050405020304" pitchFamily="2"/>
              </a:rPr>
              <a:t>Einfaches IP Phone Management </a:t>
            </a:r>
          </a:p>
          <a:p>
            <a:pPr marL="0" marR="0" indent="365760" algn="just">
              <a:lnSpc>
                <a:spcPts val="1900"/>
              </a:lnSpc>
              <a:spcBef>
                <a:spcPts val="4880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50">
                <a:solidFill>
                  <a:srgbClr val="FFFFFF"/>
                </a:solidFill>
                <a:latin typeface="Arial" panose="02020603050405020304" pitchFamily="2"/>
              </a:rPr>
              <a:t>Läd zertifizierte Firmware automatisch herunter </a:t>
            </a:r>
          </a:p>
          <a:p>
            <a:pPr marL="0" marR="0" indent="365760" algn="just">
              <a:lnSpc>
                <a:spcPts val="1900"/>
              </a:lnSpc>
              <a:spcBef>
                <a:spcPts val="225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30">
                <a:solidFill>
                  <a:srgbClr val="FFFFFF"/>
                </a:solidFill>
                <a:latin typeface="Arial" panose="02020603050405020304" pitchFamily="2"/>
              </a:rPr>
              <a:t>Einfaches netzwerkweites Updaten </a:t>
            </a:r>
          </a:p>
          <a:p>
            <a:pPr marL="0" marR="0" indent="365760" algn="just">
              <a:lnSpc>
                <a:spcPts val="1900"/>
              </a:lnSpc>
              <a:spcBef>
                <a:spcPts val="190"/>
              </a:spcBef>
              <a:spcAft>
                <a:spcPts val="55"/>
              </a:spcAft>
              <a:buFont typeface="Symbol"/>
              <a:buChar char="·"/>
            </a:pPr>
            <a:r>
              <a:rPr lang="de-DE" sz="1550" b="1" spc="-30">
                <a:solidFill>
                  <a:srgbClr val="FFFFFF"/>
                </a:solidFill>
                <a:latin typeface="Arial" panose="02020603050405020304" pitchFamily="2"/>
              </a:rPr>
              <a:t>Zeigt Telefone mit veralteter Firmware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platzhalter 42"/>
          <p:cNvSpPr>
            <a:spLocks noGrp="1"/>
          </p:cNvSpPr>
          <p:nvPr>
            <p:ph type="body" idx="10"/>
          </p:nvPr>
        </p:nvSpPr>
        <p:spPr>
          <a:xfrm>
            <a:off x="280670" y="755650"/>
            <a:ext cx="6412865" cy="1804670"/>
          </a:xfrm>
          <a:prstGeom prst="rect">
            <a:avLst/>
          </a:prstGeom>
          <a:solidFill>
            <a:srgbClr val="78797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44" name="Textplatzhalter 43"/>
          <p:cNvSpPr>
            <a:spLocks noGrp="1"/>
          </p:cNvSpPr>
          <p:nvPr>
            <p:ph type="body" idx="10"/>
          </p:nvPr>
        </p:nvSpPr>
        <p:spPr>
          <a:xfrm>
            <a:off x="24130" y="12700"/>
            <a:ext cx="9119870" cy="377190"/>
          </a:xfrm>
          <a:prstGeom prst="rect">
            <a:avLst/>
          </a:prstGeom>
          <a:solidFill>
            <a:srgbClr val="2E302E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182880" marR="0" indent="0" algn="l">
              <a:lnSpc>
                <a:spcPts val="2500"/>
              </a:lnSpc>
              <a:spcAft>
                <a:spcPts val="315"/>
              </a:spcAft>
              <a:tabLst>
                <a:tab pos="6035040" algn="l"/>
                <a:tab pos="9098280" algn="r"/>
              </a:tabLst>
            </a:pPr>
            <a:r>
              <a:rPr lang="de-DE" sz="2850" spc="0">
                <a:solidFill>
                  <a:srgbClr val="FFFFFF"/>
                </a:solidFill>
                <a:latin typeface="Bookman Old Style" panose="02020603050405020304" pitchFamily="2"/>
              </a:rPr>
              <a:t>CX </a:t>
            </a:r>
            <a:r>
              <a:rPr lang="de-DE" sz="1000" b="1" spc="0">
                <a:solidFill>
                  <a:srgbClr val="8C8D8F"/>
                </a:solidFill>
                <a:latin typeface="Tahoma" panose="02020603050405020304" pitchFamily="2"/>
              </a:rPr>
              <a:t>summt-</a:t>
            </a:r>
            <a:r>
              <a:rPr lang="de-DE" sz="1000" b="1" spc="0">
                <a:solidFill>
                  <a:srgbClr val="C78078"/>
                </a:solidFill>
                <a:latin typeface="Tahoma" panose="02020603050405020304" pitchFamily="2"/>
              </a:rPr>
              <a:t> urxiatet"</a:t>
            </a:r>
            <a:r>
              <a:rPr lang="de-DE" sz="1000" b="1" spc="0">
                <a:solidFill>
                  <a:srgbClr val="FFFFFF"/>
                </a:solidFill>
                <a:latin typeface="Tahoma" panose="02020603050405020304" pitchFamily="2"/>
              </a:rPr>
              <a:t> Engthh Logout </a:t>
            </a:r>
          </a:p>
        </p:txBody>
      </p:sp>
      <p:sp>
        <p:nvSpPr>
          <p:cNvPr id="45" name="Textplatzhalter 44"/>
          <p:cNvSpPr>
            <a:spLocks noGrp="1"/>
          </p:cNvSpPr>
          <p:nvPr>
            <p:ph type="body" idx="10"/>
          </p:nvPr>
        </p:nvSpPr>
        <p:spPr>
          <a:xfrm>
            <a:off x="24130" y="389890"/>
            <a:ext cx="911987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3345" rIns="0" bIns="0" anchor="t"/>
          <a:lstStyle/>
          <a:p>
            <a:pPr marL="45720" marR="0" indent="0" algn="l">
              <a:lnSpc>
                <a:spcPts val="2000"/>
              </a:lnSpc>
              <a:spcAft>
                <a:spcPts val="0"/>
              </a:spcAft>
              <a:tabLst>
                <a:tab pos="1737360" algn="l"/>
              </a:tabLst>
            </a:pPr>
            <a:r>
              <a:rPr lang="de-DE" sz="1250" b="1" spc="5" baseline="-25000">
                <a:solidFill>
                  <a:srgbClr val="3A3A3B"/>
                </a:solidFill>
                <a:latin typeface="Verdana" panose="02020603050405020304" pitchFamily="2"/>
              </a:rPr>
              <a:t>s</a:t>
            </a:r>
            <a:r>
              <a:rPr lang="de-DE" sz="1000" b="1" spc="5">
                <a:solidFill>
                  <a:srgbClr val="3A3A3B"/>
                </a:solidFill>
                <a:latin typeface="Tahoma" panose="02020603050405020304" pitchFamily="2"/>
              </a:rPr>
              <a:t>h </a:t>
            </a:r>
            <a:r>
              <a:rPr lang="de-DE" sz="750" b="1" spc="5">
                <a:solidFill>
                  <a:srgbClr val="3A3A3B"/>
                </a:solidFill>
                <a:latin typeface="Tahoma" panose="02020603050405020304" pitchFamily="2"/>
              </a:rPr>
              <a:t>System Status </a:t>
            </a:r>
            <a:r>
              <a:rPr lang="de-DE" sz="1350" u="sng" spc="5">
                <a:solidFill>
                  <a:srgbClr val="3A3A3B"/>
                </a:solidFill>
                <a:latin typeface="Tahoma" panose="02020603050405020304" pitchFamily="2"/>
              </a:rPr>
              <a:t>Backup and Restore </a:t>
            </a:r>
          </a:p>
        </p:txBody>
      </p:sp>
      <p:sp>
        <p:nvSpPr>
          <p:cNvPr id="46" name="Textplatzhalter 45"/>
          <p:cNvSpPr>
            <a:spLocks noGrp="1"/>
          </p:cNvSpPr>
          <p:nvPr>
            <p:ph type="body" idx="10"/>
          </p:nvPr>
        </p:nvSpPr>
        <p:spPr>
          <a:xfrm>
            <a:off x="0" y="755650"/>
            <a:ext cx="233680" cy="632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0" rIns="0" bIns="0" anchor="t"/>
          <a:lstStyle/>
          <a:p>
            <a:pPr marL="0" marR="0" indent="0" algn="l">
              <a:lnSpc>
                <a:spcPts val="1900"/>
              </a:lnSpc>
              <a:spcAft>
                <a:spcPts val="720"/>
              </a:spcAft>
            </a:pPr>
            <a:r>
              <a:rPr lang="de-DE" sz="1250" spc="0">
                <a:solidFill>
                  <a:srgbClr val="3A3A3B"/>
                </a:solidFill>
                <a:latin typeface="Verdana" panose="02020603050405020304" pitchFamily="2"/>
              </a:rPr>
              <a:t>1 </a:t>
            </a:r>
          </a:p>
        </p:txBody>
      </p:sp>
      <p:sp>
        <p:nvSpPr>
          <p:cNvPr id="47" name="Textplatzhalter 46"/>
          <p:cNvSpPr>
            <a:spLocks noGrp="1"/>
          </p:cNvSpPr>
          <p:nvPr>
            <p:ph type="body" idx="10"/>
          </p:nvPr>
        </p:nvSpPr>
        <p:spPr>
          <a:xfrm>
            <a:off x="374650" y="890270"/>
            <a:ext cx="3039110" cy="243840"/>
          </a:xfrm>
          <a:prstGeom prst="rect">
            <a:avLst/>
          </a:prstGeom>
          <a:solidFill>
            <a:srgbClr val="787979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800"/>
              </a:lnSpc>
              <a:spcAft>
                <a:spcPts val="20"/>
              </a:spcAft>
            </a:pPr>
            <a:r>
              <a:rPr lang="de-DE" sz="1850" b="1" spc="55">
                <a:solidFill>
                  <a:srgbClr val="FFFFFF"/>
                </a:solidFill>
                <a:latin typeface="Tahoma" panose="02020603050405020304" pitchFamily="2"/>
              </a:rPr>
              <a:t>Failover / Backup Restore </a:t>
            </a:r>
          </a:p>
        </p:txBody>
      </p:sp>
      <p:sp>
        <p:nvSpPr>
          <p:cNvPr id="48" name="Textplatzhalter 47"/>
          <p:cNvSpPr>
            <a:spLocks noGrp="1"/>
          </p:cNvSpPr>
          <p:nvPr>
            <p:ph type="body" idx="10"/>
          </p:nvPr>
        </p:nvSpPr>
        <p:spPr>
          <a:xfrm>
            <a:off x="1913890" y="1210310"/>
            <a:ext cx="917575" cy="106680"/>
          </a:xfrm>
          <a:prstGeom prst="rect">
            <a:avLst/>
          </a:prstGeom>
          <a:solidFill>
            <a:srgbClr val="78797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20"/>
              </a:spcAft>
            </a:pPr>
            <a:r>
              <a:rPr lang="de-DE" sz="750" b="1" spc="5">
                <a:solidFill>
                  <a:srgbClr val="3A3A3B"/>
                </a:solidFill>
                <a:latin typeface="Tahoma" panose="02020603050405020304" pitchFamily="2"/>
              </a:rPr>
              <a:t>0aC Up and Re er </a:t>
            </a:r>
          </a:p>
        </p:txBody>
      </p:sp>
      <p:sp>
        <p:nvSpPr>
          <p:cNvPr id="49" name="Textplatzhalter 48"/>
          <p:cNvSpPr>
            <a:spLocks noGrp="1"/>
          </p:cNvSpPr>
          <p:nvPr>
            <p:ph type="body" idx="10"/>
          </p:nvPr>
        </p:nvSpPr>
        <p:spPr>
          <a:xfrm>
            <a:off x="478790" y="1505585"/>
            <a:ext cx="2904490" cy="753110"/>
          </a:xfrm>
          <a:prstGeom prst="rect">
            <a:avLst/>
          </a:prstGeom>
          <a:solidFill>
            <a:srgbClr val="78797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365760" algn="l">
              <a:lnSpc>
                <a:spcPts val="1500"/>
              </a:lnSpc>
              <a:spcAft>
                <a:spcPts val="0"/>
              </a:spcAft>
              <a:buFont typeface="Symbol"/>
              <a:buChar char="·"/>
            </a:pPr>
            <a:r>
              <a:rPr lang="de-DE" sz="1350" b="1" spc="0">
                <a:solidFill>
                  <a:srgbClr val="FFFFFF"/>
                </a:solidFill>
                <a:latin typeface="Tahoma" panose="02020603050405020304" pitchFamily="2"/>
              </a:rPr>
              <a:t>Backup / Restore verbessert </a:t>
            </a:r>
          </a:p>
          <a:p>
            <a:pPr marL="0" marR="0" indent="365760" algn="l">
              <a:lnSpc>
                <a:spcPts val="17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de-DE" sz="1350" b="1" spc="0">
                <a:solidFill>
                  <a:srgbClr val="FFFFFF"/>
                </a:solidFill>
                <a:latin typeface="Tahoma" panose="02020603050405020304" pitchFamily="2"/>
              </a:rPr>
              <a:t>Integriertes Failover </a:t>
            </a:r>
          </a:p>
          <a:p>
            <a:pPr marL="0" marR="0" indent="365760" algn="l">
              <a:lnSpc>
                <a:spcPts val="1700"/>
              </a:lnSpc>
              <a:spcBef>
                <a:spcPts val="390"/>
              </a:spcBef>
              <a:spcAft>
                <a:spcPts val="20"/>
              </a:spcAft>
              <a:buFont typeface="Symbol"/>
              <a:buChar char="·"/>
            </a:pPr>
            <a:r>
              <a:rPr lang="de-DE" sz="1350" b="1" spc="30">
                <a:solidFill>
                  <a:srgbClr val="FFFFFF"/>
                </a:solidFill>
                <a:latin typeface="Tahoma" panose="02020603050405020304" pitchFamily="2"/>
              </a:rPr>
              <a:t>Standby Lizenz </a:t>
            </a:r>
          </a:p>
        </p:txBody>
      </p:sp>
      <p:sp>
        <p:nvSpPr>
          <p:cNvPr id="50" name="Textplatzhalter 49"/>
          <p:cNvSpPr>
            <a:spLocks noGrp="1"/>
          </p:cNvSpPr>
          <p:nvPr>
            <p:ph type="body" idx="10"/>
          </p:nvPr>
        </p:nvSpPr>
        <p:spPr>
          <a:xfrm>
            <a:off x="6678295" y="1388110"/>
            <a:ext cx="917575" cy="870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8120" rIns="0" bIns="0" anchor="t"/>
          <a:lstStyle/>
          <a:p>
            <a:pPr marL="0" marR="0" indent="0" algn="l">
              <a:lnSpc>
                <a:spcPts val="900"/>
              </a:lnSpc>
              <a:spcAft>
                <a:spcPts val="4355"/>
              </a:spcAft>
              <a:tabLst>
                <a:tab pos="914400" algn="r"/>
              </a:tabLst>
            </a:pPr>
            <a:r>
              <a:rPr lang="de-DE" sz="750" b="1" spc="-45">
                <a:solidFill>
                  <a:srgbClr val="3A3A3B"/>
                </a:solidFill>
                <a:latin typeface="Tahoma" panose="02020603050405020304" pitchFamily="2"/>
              </a:rPr>
              <a:t>:hedulle C.r.Faii.over </a:t>
            </a:r>
          </a:p>
        </p:txBody>
      </p:sp>
      <p:sp>
        <p:nvSpPr>
          <p:cNvPr id="51" name="Textplatzhalter 50"/>
          <p:cNvSpPr>
            <a:spLocks noGrp="1"/>
          </p:cNvSpPr>
          <p:nvPr>
            <p:ph type="body" idx="10"/>
          </p:nvPr>
        </p:nvSpPr>
        <p:spPr>
          <a:xfrm>
            <a:off x="48895" y="1733550"/>
            <a:ext cx="414655" cy="808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00" spc="0">
                <a:solidFill>
                  <a:srgbClr val="3A3A3B"/>
                </a:solidFill>
                <a:latin typeface="Verdana" panose="02020603050405020304" pitchFamily="2"/>
              </a:rPr>
              <a:t>1 </a:t>
            </a:r>
          </a:p>
          <a:p>
            <a:pPr marL="0" marR="0" indent="0" algn="l">
              <a:lnSpc>
                <a:spcPts val="1200"/>
              </a:lnSpc>
              <a:spcBef>
                <a:spcPts val="3615"/>
              </a:spcBef>
              <a:spcAft>
                <a:spcPts val="0"/>
              </a:spcAft>
            </a:pPr>
            <a:r>
              <a:rPr lang="de-DE" sz="1000" b="1" spc="0">
                <a:solidFill>
                  <a:srgbClr val="3A3A3B"/>
                </a:solidFill>
                <a:latin typeface="Tahoma" panose="02020603050405020304" pitchFamily="2"/>
              </a:rPr>
              <a:t>4 </a:t>
            </a:r>
          </a:p>
        </p:txBody>
      </p:sp>
      <p:sp>
        <p:nvSpPr>
          <p:cNvPr id="52" name="Textplatzhalter 51"/>
          <p:cNvSpPr>
            <a:spLocks noGrp="1"/>
          </p:cNvSpPr>
          <p:nvPr>
            <p:ph type="body" idx="10"/>
          </p:nvPr>
        </p:nvSpPr>
        <p:spPr>
          <a:xfrm>
            <a:off x="48895" y="2560320"/>
            <a:ext cx="1191895" cy="3790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020" rIns="0" bIns="0" anchor="t"/>
          <a:lstStyle/>
          <a:p>
            <a:pPr marL="274320" marR="0" indent="274320" algn="l">
              <a:lnSpc>
                <a:spcPts val="900"/>
              </a:lnSpc>
              <a:spcAft>
                <a:spcPts val="0"/>
              </a:spcAft>
              <a:buFont typeface="Wingdings"/>
              <a:buChar char="·"/>
            </a:pPr>
            <a:r>
              <a:rPr lang="de-DE" sz="750" b="1" spc="-30">
                <a:solidFill>
                  <a:srgbClr val="3A3A3B"/>
                </a:solidFill>
                <a:latin typeface="Tahoma" panose="02020603050405020304" pitchFamily="2"/>
              </a:rPr>
              <a:t>OutbOund RuLes </a:t>
            </a:r>
          </a:p>
          <a:p>
            <a:pPr marL="274320" marR="0" indent="274320" algn="l">
              <a:lnSpc>
                <a:spcPts val="1000"/>
              </a:lnSpc>
              <a:spcBef>
                <a:spcPts val="1540"/>
              </a:spcBef>
              <a:spcAft>
                <a:spcPts val="0"/>
              </a:spcAft>
              <a:buFont typeface="Wingdings"/>
              <a:buChar char="·"/>
            </a:pPr>
            <a:r>
              <a:rPr lang="de-DE" sz="750" b="1" spc="-15">
                <a:solidFill>
                  <a:srgbClr val="3A3A3B"/>
                </a:solidFill>
                <a:latin typeface="Tahoma" panose="02020603050405020304" pitchFamily="2"/>
              </a:rPr>
              <a:t>Nepal Receptonist </a:t>
            </a:r>
          </a:p>
          <a:p>
            <a:pPr marL="274320" marR="0" indent="274320" algn="l">
              <a:lnSpc>
                <a:spcPts val="1000"/>
              </a:lnSpc>
              <a:spcBef>
                <a:spcPts val="1460"/>
              </a:spcBef>
              <a:spcAft>
                <a:spcPts val="0"/>
              </a:spcAft>
              <a:buFont typeface="Wingdings"/>
              <a:buChar char="·"/>
            </a:pPr>
            <a:r>
              <a:rPr lang="de-DE" sz="750" b="1" spc="-20">
                <a:solidFill>
                  <a:srgbClr val="3A3A3B"/>
                </a:solidFill>
                <a:latin typeface="Tahoma" panose="02020603050405020304" pitchFamily="2"/>
              </a:rPr>
              <a:t>Ring Groups </a:t>
            </a:r>
          </a:p>
          <a:p>
            <a:pPr marL="274320" marR="365760" indent="274320" algn="l">
              <a:lnSpc>
                <a:spcPts val="2400"/>
              </a:lnSpc>
              <a:spcBef>
                <a:spcPts val="25"/>
              </a:spcBef>
              <a:spcAft>
                <a:spcPts val="0"/>
              </a:spcAft>
              <a:buFont typeface="Wingdings"/>
              <a:buChar char="·"/>
            </a:pPr>
            <a:r>
              <a:rPr lang="de-DE" sz="750" b="1" spc="-130">
                <a:solidFill>
                  <a:srgbClr val="3A3A3B"/>
                </a:solidFill>
                <a:latin typeface="Tahoma" panose="02020603050405020304" pitchFamily="2"/>
              </a:rPr>
              <a:t>Cad11</a:t>
            </a:r>
            <a:r>
              <a:rPr lang="de-DE" sz="750" b="1" spc="-130" baseline="30000">
                <a:solidFill>
                  <a:srgbClr val="3A3A3B"/>
                </a:solidFill>
                <a:latin typeface="Tahoma" panose="02020603050405020304" pitchFamily="2"/>
              </a:rPr>
              <a:t>1</a:t>
            </a:r>
            <a:r>
              <a:rPr lang="de-DE" sz="750" b="1" spc="-130">
                <a:solidFill>
                  <a:srgbClr val="3A3A3B"/>
                </a:solidFill>
                <a:latin typeface="Tahoma" panose="02020603050405020304" pitchFamily="2"/>
              </a:rPr>
              <a:t>21.1eUe </a:t>
            </a:r>
            <a:r>
              <a:rPr lang="de-DE" sz="750" spc="-130">
                <a:solidFill>
                  <a:srgbClr val="3A3A3B"/>
                </a:solidFill>
                <a:latin typeface="Bookman Old Style" panose="02020603050405020304" pitchFamily="1"/>
              </a:rPr>
              <a:t>E</a:t>
            </a:r>
            <a:r>
              <a:rPr lang="de-DE" sz="750" b="1" spc="-130">
                <a:solidFill>
                  <a:srgbClr val="3A3A3B"/>
                </a:solidFill>
                <a:latin typeface="Tahoma" panose="02020603050405020304" pitchFamily="2"/>
              </a:rPr>
              <a:t>ndges </a:t>
            </a:r>
          </a:p>
          <a:p>
            <a:pPr marL="274320" marR="411480" indent="27432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·"/>
            </a:pPr>
            <a:r>
              <a:rPr lang="de-DE" sz="750" b="1" spc="-114">
                <a:solidFill>
                  <a:srgbClr val="3A3A3B"/>
                </a:solidFill>
                <a:latin typeface="Tahoma" panose="02020603050405020304" pitchFamily="2"/>
              </a:rPr>
              <a:t>FXS/Alina </a:t>
            </a:r>
            <a:r>
              <a:rPr lang="de-DE" sz="850" spc="-114">
                <a:solidFill>
                  <a:srgbClr val="3A3A3B"/>
                </a:solidFill>
                <a:latin typeface="Tahoma" panose="02020603050405020304" pitchFamily="2"/>
              </a:rPr>
              <a:t>Mw </a:t>
            </a:r>
            <a:r>
              <a:rPr lang="de-DE" sz="750" b="1" spc="-114">
                <a:solidFill>
                  <a:srgbClr val="3A3A3B"/>
                </a:solidFill>
                <a:latin typeface="Tahoma" panose="02020603050405020304" pitchFamily="2"/>
              </a:rPr>
              <a:t>Rer...aufingS. </a:t>
            </a:r>
          </a:p>
          <a:p>
            <a:pPr marL="274320" marR="0" indent="274320" algn="l">
              <a:lnSpc>
                <a:spcPts val="2400"/>
              </a:lnSpc>
              <a:spcBef>
                <a:spcPts val="20"/>
              </a:spcBef>
              <a:spcAft>
                <a:spcPts val="0"/>
              </a:spcAft>
              <a:buFont typeface="Wingdings"/>
              <a:buChar char="·"/>
            </a:pPr>
            <a:r>
              <a:rPr lang="de-DE" sz="750" b="1" spc="-20">
                <a:solidFill>
                  <a:srgbClr val="3A3A3B"/>
                </a:solidFill>
                <a:latin typeface="Tahoma" panose="02020603050405020304" pitchFamily="2"/>
              </a:rPr>
              <a:t>Backup and Restore M Can Leg </a:t>
            </a:r>
          </a:p>
          <a:p>
            <a:pPr marL="0" marR="0" indent="0" algn="l">
              <a:lnSpc>
                <a:spcPts val="2000"/>
              </a:lnSpc>
              <a:spcBef>
                <a:spcPts val="615"/>
              </a:spcBef>
              <a:spcAft>
                <a:spcPts val="0"/>
              </a:spcAft>
            </a:pPr>
            <a:r>
              <a:rPr lang="de-DE" sz="1450" b="1" spc="30">
                <a:solidFill>
                  <a:srgbClr val="3A3A3B"/>
                </a:solidFill>
                <a:latin typeface="Arial" panose="02020603050405020304" pitchFamily="2"/>
              </a:rPr>
              <a:t>ri </a:t>
            </a:r>
            <a:r>
              <a:rPr lang="de-DE" sz="750" b="1" spc="30">
                <a:solidFill>
                  <a:srgbClr val="3A3A3B"/>
                </a:solidFill>
                <a:latin typeface="Tahoma" panose="02020603050405020304" pitchFamily="2"/>
              </a:rPr>
              <a:t>Cal' Reports </a:t>
            </a:r>
          </a:p>
          <a:p>
            <a:pPr marL="274320" marR="0" indent="274320" algn="l">
              <a:lnSpc>
                <a:spcPts val="1000"/>
              </a:lnSpc>
              <a:spcBef>
                <a:spcPts val="1350"/>
              </a:spcBef>
              <a:spcAft>
                <a:spcPts val="0"/>
              </a:spcAft>
              <a:buFont typeface="Symbol"/>
              <a:buChar char="·"/>
            </a:pPr>
            <a:r>
              <a:rPr lang="de-DE" sz="750" b="1" spc="-40">
                <a:solidFill>
                  <a:srgbClr val="3A3A3B"/>
                </a:solidFill>
                <a:latin typeface="Tahoma" panose="02020603050405020304" pitchFamily="2"/>
              </a:rPr>
              <a:t>Chalt Logs </a:t>
            </a:r>
          </a:p>
          <a:p>
            <a:pPr marL="274320" marR="0" indent="274320" algn="l">
              <a:lnSpc>
                <a:spcPts val="900"/>
              </a:lnSpc>
              <a:spcBef>
                <a:spcPts val="1555"/>
              </a:spcBef>
              <a:spcAft>
                <a:spcPts val="80"/>
              </a:spcAft>
              <a:buFont typeface="Wingdings"/>
              <a:buChar char="·"/>
            </a:pPr>
            <a:r>
              <a:rPr lang="de-DE" sz="750" b="1" spc="-10">
                <a:solidFill>
                  <a:srgbClr val="3A3A3B"/>
                </a:solidFill>
                <a:latin typeface="Tahoma" panose="02020603050405020304" pitchFamily="2"/>
              </a:rPr>
              <a:t>setungs </a:t>
            </a:r>
          </a:p>
        </p:txBody>
      </p:sp>
      <p:sp>
        <p:nvSpPr>
          <p:cNvPr id="53" name="Textplatzhalter 52"/>
          <p:cNvSpPr>
            <a:spLocks noGrp="1"/>
          </p:cNvSpPr>
          <p:nvPr>
            <p:ph type="body" idx="10"/>
          </p:nvPr>
        </p:nvSpPr>
        <p:spPr>
          <a:xfrm>
            <a:off x="1913890" y="2560320"/>
            <a:ext cx="1164590" cy="4070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de-DE" sz="750" b="1" spc="0">
                <a:solidFill>
                  <a:srgbClr val="3A3A3B"/>
                </a:solidFill>
                <a:latin typeface="Tahoma" panose="02020603050405020304" pitchFamily="2"/>
              </a:rPr>
              <a:t>3CXSchedu led Bac kt' p.zep Bl_zip B10.zip Bizip 132.3.2ip B24.zip B3.zip B4.zip </a:t>
            </a:r>
          </a:p>
          <a:p>
            <a:pPr marL="0" marR="868680" indent="0" algn="l">
              <a:lnSpc>
                <a:spcPts val="2400"/>
              </a:lnSpc>
              <a:spcBef>
                <a:spcPts val="2540"/>
              </a:spcBef>
              <a:spcAft>
                <a:spcPts val="70"/>
              </a:spcAft>
            </a:pPr>
            <a:r>
              <a:rPr lang="de-DE" sz="750" b="1" spc="-15">
                <a:solidFill>
                  <a:srgbClr val="3A3A3B"/>
                </a:solidFill>
                <a:latin typeface="Tahoma" panose="02020603050405020304" pitchFamily="2"/>
              </a:rPr>
              <a:t>B5.zip B7,zip Eezip B9.zip </a:t>
            </a:r>
          </a:p>
        </p:txBody>
      </p:sp>
      <p:sp>
        <p:nvSpPr>
          <p:cNvPr id="54" name="Textplatzhalter 53"/>
          <p:cNvSpPr>
            <a:spLocks noGrp="1"/>
          </p:cNvSpPr>
          <p:nvPr>
            <p:ph type="body" idx="10"/>
          </p:nvPr>
        </p:nvSpPr>
        <p:spPr>
          <a:xfrm>
            <a:off x="4316095" y="2560320"/>
            <a:ext cx="1087755" cy="4070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30"/>
              </a:spcAft>
            </a:pPr>
            <a:r>
              <a:rPr lang="de-DE" sz="750" b="1" spc="-80">
                <a:solidFill>
                  <a:srgbClr val="3A3A3B"/>
                </a:solidFill>
                <a:latin typeface="Tahoma" panose="02020603050405020304" pitchFamily="2"/>
              </a:rPr>
              <a:t>05104/20115 /01:0000,</a:t>
            </a:r>
            <a:r>
              <a:rPr lang="de-DE" sz="750" b="1" spc="-80" baseline="30000">
                <a:solidFill>
                  <a:srgbClr val="3A3A3B"/>
                </a:solidFill>
                <a:latin typeface="Tahoma" panose="02020603050405020304" pitchFamily="2"/>
              </a:rPr>
              <a:t>5</a:t>
            </a:r>
            <a:r>
              <a:rPr lang="de-DE" sz="750" b="1" spc="-80">
                <a:solidFill>
                  <a:srgbClr val="3A3A3B"/>
                </a:solidFill>
                <a:latin typeface="Tahoma" panose="02020603050405020304" pitchFamily="2"/>
              </a:rPr>
              <a:t>X 05/04/2016 9:47.'57 AM 05124/2016 2:20:11 FM 05,10/201612:2L•21 </a:t>
            </a:r>
            <a:r>
              <a:rPr lang="de-DE" sz="750" spc="-80">
                <a:solidFill>
                  <a:srgbClr val="3A3A3B"/>
                </a:solidFill>
                <a:latin typeface="Bookman Old Style" panose="02020603050405020304" pitchFamily="1"/>
              </a:rPr>
              <a:t>PM </a:t>
            </a:r>
            <a:r>
              <a:rPr lang="de-DE" sz="750" b="1" spc="-80">
                <a:solidFill>
                  <a:srgbClr val="3A3A3B"/>
                </a:solidFill>
                <a:latin typeface="Tahoma" panose="02020603050405020304" pitchFamily="2"/>
              </a:rPr>
              <a:t>05/21/2.016 1242;18 PH 05/21/201612:44:57 PH 05,11/2416 /1:3.9:45 AM 05,1'12/2016 3:47:15 PH 0511112016 4:04:11 PH 05f1312016 3:44:37 PH 05/15/20161:39:50 IPH 05/24/2.01612</a:t>
            </a:r>
            <a:r>
              <a:rPr lang="de-DE" sz="850" spc="-80">
                <a:solidFill>
                  <a:srgbClr val="3A3A3B"/>
                </a:solidFill>
                <a:latin typeface="Tahoma" panose="02020603050405020304" pitchFamily="2"/>
              </a:rPr>
              <a:t>2</a:t>
            </a:r>
            <a:r>
              <a:rPr lang="de-DE" sz="750" b="1" spc="-80">
                <a:solidFill>
                  <a:srgbClr val="3A3A3B"/>
                </a:solidFill>
                <a:latin typeface="Tahoma" panose="02020603050405020304" pitchFamily="2"/>
              </a:rPr>
              <a:t>7:15 </a:t>
            </a:r>
            <a:r>
              <a:rPr lang="de-DE" sz="850" spc="-80">
                <a:solidFill>
                  <a:srgbClr val="3A3A3B"/>
                </a:solidFill>
                <a:latin typeface="Tahoma" panose="02020603050405020304" pitchFamily="2"/>
              </a:rPr>
              <a:t>PM </a:t>
            </a:r>
            <a:r>
              <a:rPr lang="de-DE" sz="750" b="1" spc="-80">
                <a:solidFill>
                  <a:srgbClr val="3A3A3B"/>
                </a:solidFill>
                <a:latin typeface="Tahoma" panose="02020603050405020304" pitchFamily="2"/>
              </a:rPr>
              <a:t>05/24/20151=37,31 </a:t>
            </a:r>
            <a:r>
              <a:rPr lang="de-DE" sz="750" spc="-80">
                <a:solidFill>
                  <a:srgbClr val="3A3A3B"/>
                </a:solidFill>
                <a:latin typeface="Bookman Old Style" panose="02020603050405020304" pitchFamily="1"/>
              </a:rPr>
              <a:t>pM </a:t>
            </a:r>
          </a:p>
        </p:txBody>
      </p:sp>
      <p:sp>
        <p:nvSpPr>
          <p:cNvPr id="55" name="Textplatzhalter 54"/>
          <p:cNvSpPr>
            <a:spLocks noGrp="1"/>
          </p:cNvSpPr>
          <p:nvPr>
            <p:ph type="body" idx="10"/>
          </p:nvPr>
        </p:nvSpPr>
        <p:spPr>
          <a:xfrm>
            <a:off x="6356350" y="2560320"/>
            <a:ext cx="537210" cy="4070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135"/>
              </a:spcAft>
            </a:pPr>
            <a:r>
              <a:rPr lang="de-DE" sz="750" b="1" spc="-10">
                <a:solidFill>
                  <a:srgbClr val="3A3A3B"/>
                </a:solidFill>
                <a:latin typeface="Tahoma" panose="02020603050405020304" pitchFamily="2"/>
              </a:rPr>
              <a:t>14.07 MB 14.07 MB 20.56 MB 14.07 MB 68,79 MB 158.</a:t>
            </a:r>
            <a:r>
              <a:rPr lang="de-DE" sz="750" b="1" spc="-10" baseline="30000">
                <a:solidFill>
                  <a:srgbClr val="3A3A3B"/>
                </a:solidFill>
                <a:latin typeface="Tahoma" panose="02020603050405020304" pitchFamily="2"/>
              </a:rPr>
              <a:t>-</a:t>
            </a:r>
            <a:r>
              <a:rPr lang="de-DE" sz="750" b="1" spc="-10">
                <a:solidFill>
                  <a:srgbClr val="3A3A3B"/>
                </a:solidFill>
                <a:latin typeface="Tahoma" panose="02020603050405020304" pitchFamily="2"/>
              </a:rPr>
              <a:t>tg </a:t>
            </a:r>
            <a:r>
              <a:rPr lang="de-DE" sz="750" spc="-10">
                <a:solidFill>
                  <a:srgbClr val="3A3A3B"/>
                </a:solidFill>
                <a:latin typeface="Bookman Old Style" panose="02020603050405020304" pitchFamily="1"/>
              </a:rPr>
              <a:t>MB </a:t>
            </a:r>
            <a:r>
              <a:rPr lang="de-DE" sz="750" b="1" spc="-10">
                <a:solidFill>
                  <a:srgbClr val="3A3A3B"/>
                </a:solidFill>
                <a:latin typeface="Tahoma" panose="02020603050405020304" pitchFamily="2"/>
              </a:rPr>
              <a:t>14.07 MB 14.05 MB 14,O MB 13;97 MB 14.06 MB /4.05 MB 14.05 MB </a:t>
            </a:r>
          </a:p>
        </p:txBody>
      </p:sp>
      <p:sp>
        <p:nvSpPr>
          <p:cNvPr id="56" name="Textplatzhalter 55"/>
          <p:cNvSpPr>
            <a:spLocks noGrp="1"/>
          </p:cNvSpPr>
          <p:nvPr>
            <p:ph type="body" idx="10"/>
          </p:nvPr>
        </p:nvSpPr>
        <p:spPr>
          <a:xfrm>
            <a:off x="7449185" y="2258695"/>
            <a:ext cx="1442085" cy="4372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954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de-DE" sz="750" b="1" spc="5">
                <a:solidFill>
                  <a:srgbClr val="3A3A3B"/>
                </a:solidFill>
                <a:latin typeface="Tahoma" panose="02020603050405020304" pitchFamily="2"/>
              </a:rPr>
              <a:t>Versinn </a:t>
            </a:r>
          </a:p>
          <a:p>
            <a:pPr marL="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274320" algn="dec"/>
                <a:tab pos="1417320" algn="r"/>
              </a:tabLst>
            </a:pPr>
            <a:r>
              <a:rPr lang="de-DE" sz="100" b="1" spc="0">
                <a:solidFill>
                  <a:srgbClr val="3A3A3B"/>
                </a:solidFill>
                <a:latin typeface="Tahoma" panose="02020603050405020304" pitchFamily="2"/>
              </a:rPr>
              <a:t> </a:t>
            </a:r>
            <a:r>
              <a:rPr lang="de-DE" sz="750" b="1" spc="0">
                <a:solidFill>
                  <a:srgbClr val="3A3A3B"/>
                </a:solidFill>
                <a:latin typeface="Tahoma" panose="02020603050405020304" pitchFamily="2"/>
              </a:rPr>
              <a:t>15.0.0.0 X </a:t>
            </a:r>
            <a:br/>
            <a:r>
              <a:rPr lang="de-DE" sz="750" b="1" spc="0">
                <a:solidFill>
                  <a:srgbClr val="3A3A3B"/>
                </a:solidFill>
                <a:latin typeface="Tahoma" panose="02020603050405020304" pitchFamily="2"/>
              </a:rPr>
              <a:t>15.0.0.0 </a:t>
            </a:r>
          </a:p>
          <a:p>
            <a:pPr marL="0" marR="0" indent="0" algn="l">
              <a:lnSpc>
                <a:spcPts val="900"/>
              </a:lnSpc>
              <a:spcBef>
                <a:spcPts val="1540"/>
              </a:spcBef>
              <a:spcAft>
                <a:spcPts val="0"/>
              </a:spcAft>
            </a:pPr>
            <a:r>
              <a:rPr lang="de-DE" sz="750" b="1" spc="-40">
                <a:solidFill>
                  <a:srgbClr val="3A3A3B"/>
                </a:solidFill>
                <a:latin typeface="Tahoma" panose="02020603050405020304" pitchFamily="2"/>
              </a:rPr>
              <a:t>15.0.34123.0 </a:t>
            </a:r>
          </a:p>
          <a:p>
            <a:pPr marL="0" marR="0" indent="0" algn="l">
              <a:lnSpc>
                <a:spcPts val="2400"/>
              </a:lnSpc>
              <a:spcBef>
                <a:spcPts val="25"/>
              </a:spcBef>
              <a:spcAft>
                <a:spcPts val="0"/>
              </a:spcAft>
              <a:tabLst>
                <a:tab pos="274320" algn="dec"/>
                <a:tab pos="1417320" algn="r"/>
              </a:tabLst>
            </a:pPr>
            <a:r>
              <a:rPr lang="de-DE" sz="100" b="1" spc="0">
                <a:solidFill>
                  <a:srgbClr val="3A3A3B"/>
                </a:solidFill>
                <a:latin typeface="Tahoma" panose="02020603050405020304" pitchFamily="2"/>
              </a:rPr>
              <a:t> </a:t>
            </a:r>
            <a:r>
              <a:rPr lang="de-DE" sz="750" b="1" spc="0">
                <a:solidFill>
                  <a:srgbClr val="3A3A3B"/>
                </a:solidFill>
                <a:latin typeface="Tahoma" panose="02020603050405020304" pitchFamily="2"/>
              </a:rPr>
              <a:t>15.0_0.0 X </a:t>
            </a:r>
            <a:br/>
            <a:r>
              <a:rPr lang="de-DE" sz="750" b="1" spc="0">
                <a:solidFill>
                  <a:srgbClr val="3A3A3B"/>
                </a:solidFill>
                <a:latin typeface="Tahoma" panose="02020603050405020304" pitchFamily="2"/>
              </a:rPr>
              <a:t>15.0.53850,0 </a:t>
            </a:r>
          </a:p>
          <a:p>
            <a:pPr marL="0" marR="0" indent="0" algn="l">
              <a:lnSpc>
                <a:spcPts val="900"/>
              </a:lnSpc>
              <a:spcBef>
                <a:spcPts val="1535"/>
              </a:spcBef>
              <a:spcAft>
                <a:spcPts val="0"/>
              </a:spcAft>
            </a:pPr>
            <a:r>
              <a:rPr lang="de-DE" sz="750" b="1" spc="-60">
                <a:solidFill>
                  <a:srgbClr val="3A3A3B"/>
                </a:solidFill>
                <a:latin typeface="Tahoma" panose="02020603050405020304" pitchFamily="2"/>
              </a:rPr>
              <a:t>15.4153860.0 </a:t>
            </a:r>
          </a:p>
          <a:p>
            <a:pPr marL="0" marR="822960" indent="0" algn="l">
              <a:lnSpc>
                <a:spcPts val="2400"/>
              </a:lnSpc>
              <a:spcBef>
                <a:spcPts val="30"/>
              </a:spcBef>
              <a:spcAft>
                <a:spcPts val="0"/>
              </a:spcAft>
            </a:pPr>
            <a:r>
              <a:rPr lang="de-DE" sz="750" b="1" spc="0">
                <a:solidFill>
                  <a:srgbClr val="3A3A3B"/>
                </a:solidFill>
                <a:latin typeface="Tahoma" panose="02020603050405020304" pitchFamily="2"/>
              </a:rPr>
              <a:t>15.0.0.0 15.0.0.0 15.04.0 15.00.0 15.0.0.G 15.054123.0 </a:t>
            </a:r>
          </a:p>
          <a:p>
            <a:pPr marL="0" marR="0" indent="0" algn="l">
              <a:lnSpc>
                <a:spcPts val="900"/>
              </a:lnSpc>
              <a:spcBef>
                <a:spcPts val="1635"/>
              </a:spcBef>
              <a:spcAft>
                <a:spcPts val="60"/>
              </a:spcAft>
            </a:pPr>
            <a:r>
              <a:rPr lang="de-DE" sz="750" b="1" spc="70">
                <a:solidFill>
                  <a:srgbClr val="3A3A3B"/>
                </a:solidFill>
                <a:latin typeface="Tahoma" panose="02020603050405020304" pitchFamily="2"/>
              </a:rPr>
              <a:t>15.e.5eau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platzhalter 58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rgbClr val="3737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62" name="Textplatzhalter 61"/>
          <p:cNvSpPr>
            <a:spLocks noGrp="1"/>
          </p:cNvSpPr>
          <p:nvPr>
            <p:ph type="body" idx="10"/>
          </p:nvPr>
        </p:nvSpPr>
        <p:spPr>
          <a:xfrm>
            <a:off x="374650" y="6184265"/>
            <a:ext cx="3066415" cy="313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de-DE" sz="2150" b="1" spc="-30">
                <a:solidFill>
                  <a:srgbClr val="F6FDF9"/>
                </a:solidFill>
                <a:latin typeface="Arial" panose="02020603050405020304" pitchFamily="2"/>
              </a:rPr>
              <a:t>2. Schnelle Installation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platzhalter 64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68" name="Textplatzhalter 67"/>
          <p:cNvSpPr>
            <a:spLocks noGrp="1"/>
          </p:cNvSpPr>
          <p:nvPr>
            <p:ph type="body" idx="10"/>
          </p:nvPr>
        </p:nvSpPr>
        <p:spPr>
          <a:xfrm>
            <a:off x="368935" y="379095"/>
            <a:ext cx="333756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950" spc="-45">
                <a:solidFill>
                  <a:srgbClr val="FFFFFF"/>
                </a:solidFill>
                <a:latin typeface="Arial" panose="02020603050405020304" pitchFamily="2"/>
              </a:rPr>
              <a:t>Schnelle, einfache Installation </a:t>
            </a:r>
          </a:p>
        </p:txBody>
      </p:sp>
      <p:sp>
        <p:nvSpPr>
          <p:cNvPr id="69" name="Textplatzhalter 68"/>
          <p:cNvSpPr>
            <a:spLocks noGrp="1"/>
          </p:cNvSpPr>
          <p:nvPr>
            <p:ph type="body" idx="10"/>
          </p:nvPr>
        </p:nvSpPr>
        <p:spPr>
          <a:xfrm>
            <a:off x="344170" y="1245235"/>
            <a:ext cx="4200525" cy="1104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00" spc="-5">
                <a:solidFill>
                  <a:srgbClr val="FFFFFF"/>
                </a:solidFill>
                <a:latin typeface="Arial" panose="02020603050405020304" pitchFamily="2"/>
              </a:rPr>
              <a:t>FQDN-Management durch 3CX </a:t>
            </a:r>
          </a:p>
          <a:p>
            <a:pPr marL="0" marR="0" indent="365760" algn="just">
              <a:lnSpc>
                <a:spcPts val="1700"/>
              </a:lnSpc>
              <a:spcBef>
                <a:spcPts val="380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20">
                <a:solidFill>
                  <a:srgbClr val="FFFFFF"/>
                </a:solidFill>
                <a:latin typeface="Arial" panose="02020603050405020304" pitchFamily="2"/>
              </a:rPr>
              <a:t>Generiert SSL-Zertifikate von Let’s Encrypt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10">
                <a:solidFill>
                  <a:srgbClr val="FFFFFF"/>
                </a:solidFill>
                <a:latin typeface="Arial" panose="02020603050405020304" pitchFamily="2"/>
              </a:rPr>
              <a:t>Dynamische IP-Updates </a:t>
            </a:r>
          </a:p>
          <a:p>
            <a:pPr marL="0" marR="0" indent="365760" algn="just">
              <a:lnSpc>
                <a:spcPts val="1700"/>
              </a:lnSpc>
              <a:spcBef>
                <a:spcPts val="405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10">
                <a:solidFill>
                  <a:srgbClr val="FFFFFF"/>
                </a:solidFill>
                <a:latin typeface="Arial" panose="02020603050405020304" pitchFamily="2"/>
              </a:rPr>
              <a:t>NGINX Webserver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info@eins-a.at" TargetMode="Externa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rgbClr val="37373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399415" y="6085840"/>
            <a:ext cx="4428490" cy="430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de-DE" sz="2950" b="1" spc="-20">
                <a:solidFill>
                  <a:srgbClr val="FFFFFF"/>
                </a:solidFill>
                <a:latin typeface="Arial" panose="02020603050405020304" pitchFamily="2"/>
              </a:rPr>
              <a:t>Produktpräsentation v15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platzhalter 71"/>
          <p:cNvSpPr>
            <a:spLocks noGrp="1"/>
          </p:cNvSpPr>
          <p:nvPr>
            <p:ph type="body" idx="10"/>
          </p:nvPr>
        </p:nvSpPr>
        <p:spPr>
          <a:xfrm>
            <a:off x="1231265" y="4044950"/>
            <a:ext cx="1414145" cy="1708785"/>
          </a:xfrm>
          <a:prstGeom prst="rect">
            <a:avLst/>
          </a:prstGeom>
          <a:solidFill>
            <a:srgbClr val="D6DEE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8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341120" y="5257800"/>
            <a:ext cx="1173480" cy="344170"/>
          </a:xfrm>
          <a:prstGeom prst="rect">
            <a:avLst/>
          </a:prstGeom>
        </p:spPr>
      </p:pic>
      <p:pic>
        <p:nvPicPr>
          <p:cNvPr id="82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888990" y="2782570"/>
            <a:ext cx="877570" cy="1268095"/>
          </a:xfrm>
          <a:prstGeom prst="rect">
            <a:avLst/>
          </a:prstGeom>
        </p:spPr>
      </p:pic>
      <p:pic>
        <p:nvPicPr>
          <p:cNvPr id="88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957070" y="5840095"/>
            <a:ext cx="3556635" cy="502920"/>
          </a:xfrm>
          <a:prstGeom prst="rect">
            <a:avLst/>
          </a:prstGeom>
        </p:spPr>
      </p:pic>
      <p:sp>
        <p:nvSpPr>
          <p:cNvPr id="73" name="Textplatzhalter 72"/>
          <p:cNvSpPr>
            <a:spLocks noGrp="1"/>
          </p:cNvSpPr>
          <p:nvPr>
            <p:ph type="body" idx="10"/>
          </p:nvPr>
        </p:nvSpPr>
        <p:spPr>
          <a:xfrm>
            <a:off x="24130" y="12700"/>
            <a:ext cx="9119870" cy="2181860"/>
          </a:xfrm>
          <a:prstGeom prst="rect">
            <a:avLst/>
          </a:prstGeom>
          <a:solidFill>
            <a:srgbClr val="5F5F5F"/>
          </a:solidFill>
          <a:ln w="0" cmpd="sng">
            <a:noFill/>
            <a:prstDash val="solid"/>
          </a:ln>
        </p:spPr>
        <p:txBody>
          <a:bodyPr vert="horz" lIns="0" tIns="363220" rIns="0" bIns="0" anchor="t">
            <a:normAutofit fontScale="97500"/>
          </a:bodyPr>
          <a:lstStyle/>
          <a:p>
            <a:pPr marL="320040" marR="0" indent="0" algn="l">
              <a:lnSpc>
                <a:spcPts val="2200"/>
              </a:lnSpc>
              <a:spcAft>
                <a:spcPts val="0"/>
              </a:spcAft>
            </a:pPr>
            <a:r>
              <a:rPr lang="de-DE" sz="1950" b="1" spc="45">
                <a:solidFill>
                  <a:srgbClr val="FFFFFF"/>
                </a:solidFill>
                <a:latin typeface="Arial" panose="02020603050405020304" pitchFamily="2"/>
              </a:rPr>
              <a:t>Einfaches Provisioning von Remote-Telefonen </a:t>
            </a:r>
          </a:p>
          <a:p>
            <a:pPr marL="320040" marR="0" indent="365760" algn="l">
              <a:lnSpc>
                <a:spcPts val="1900"/>
              </a:lnSpc>
              <a:spcBef>
                <a:spcPts val="4745"/>
              </a:spcBef>
              <a:spcAft>
                <a:spcPts val="0"/>
              </a:spcAft>
              <a:buFont typeface="Symbol"/>
              <a:buChar char="·"/>
            </a:pPr>
            <a:r>
              <a:rPr lang="de-DE" sz="1500" b="1" spc="5">
                <a:solidFill>
                  <a:srgbClr val="FFFFFF"/>
                </a:solidFill>
                <a:latin typeface="Arial" panose="02020603050405020304" pitchFamily="2"/>
              </a:rPr>
              <a:t>Nutzt RPS-Server </a:t>
            </a:r>
          </a:p>
          <a:p>
            <a:pPr marL="320040" marR="0" indent="365760" algn="l">
              <a:lnSpc>
                <a:spcPts val="1900"/>
              </a:lnSpc>
              <a:spcBef>
                <a:spcPts val="200"/>
              </a:spcBef>
              <a:spcAft>
                <a:spcPts val="3155"/>
              </a:spcAft>
              <a:buFont typeface="Symbol"/>
              <a:buChar char="·"/>
            </a:pPr>
            <a:r>
              <a:rPr lang="de-DE" sz="1500" b="1" spc="-15">
                <a:solidFill>
                  <a:srgbClr val="FFFFFF"/>
                </a:solidFill>
                <a:latin typeface="Arial" panose="02020603050405020304" pitchFamily="2"/>
              </a:rPr>
              <a:t>Sicher und narrensicher </a:t>
            </a:r>
          </a:p>
        </p:txBody>
      </p:sp>
      <p:sp>
        <p:nvSpPr>
          <p:cNvPr id="74" name="Textplatzhalter 73"/>
          <p:cNvSpPr>
            <a:spLocks noGrp="1"/>
          </p:cNvSpPr>
          <p:nvPr>
            <p:ph type="body" idx="10"/>
          </p:nvPr>
        </p:nvSpPr>
        <p:spPr>
          <a:xfrm>
            <a:off x="3066415" y="2194560"/>
            <a:ext cx="6077585" cy="588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0835" rIns="0" bIns="0" anchor="t"/>
          <a:lstStyle/>
          <a:p>
            <a:pPr marL="0" marR="114300" indent="0" algn="r">
              <a:lnSpc>
                <a:spcPts val="1300"/>
              </a:lnSpc>
              <a:spcAft>
                <a:spcPts val="625"/>
              </a:spcAft>
            </a:pPr>
            <a:r>
              <a:rPr lang="de-DE" sz="1150" spc="20">
                <a:solidFill>
                  <a:srgbClr val="000000"/>
                </a:solidFill>
                <a:latin typeface="Arial" panose="02020603050405020304" pitchFamily="2"/>
              </a:rPr>
              <a:t>3. R.PS Server gets secure vovisioning </a:t>
            </a:r>
            <a:r>
              <a:rPr lang="de-DE" sz="1200" spc="20">
                <a:solidFill>
                  <a:srgbClr val="000000"/>
                </a:solidFill>
                <a:latin typeface="Garamond" panose="02020603050405020304" pitchFamily="1"/>
              </a:rPr>
              <a:t>link </a:t>
            </a:r>
          </a:p>
        </p:txBody>
      </p:sp>
      <p:sp>
        <p:nvSpPr>
          <p:cNvPr id="75" name="Textplatzhalter 74"/>
          <p:cNvSpPr>
            <a:spLocks noGrp="1"/>
          </p:cNvSpPr>
          <p:nvPr>
            <p:ph type="body" idx="10"/>
          </p:nvPr>
        </p:nvSpPr>
        <p:spPr>
          <a:xfrm>
            <a:off x="24130" y="2194560"/>
            <a:ext cx="2400300" cy="942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7350" rIns="0" bIns="0" anchor="t"/>
          <a:lstStyle/>
          <a:p>
            <a:pPr marL="182880" marR="0" indent="0" algn="ctr">
              <a:lnSpc>
                <a:spcPts val="2100"/>
              </a:lnSpc>
              <a:spcAft>
                <a:spcPts val="0"/>
              </a:spcAft>
            </a:pPr>
            <a:r>
              <a:rPr lang="de-DE" sz="1150" spc="0">
                <a:solidFill>
                  <a:srgbClr val="000000"/>
                </a:solidFill>
                <a:latin typeface="Arial" panose="02020603050405020304" pitchFamily="2"/>
              </a:rPr>
              <a:t>Read MAC address from Phone_ </a:t>
            </a:r>
            <a:br/>
            <a:r>
              <a:rPr lang="de-DE" sz="1150" spc="0">
                <a:solidFill>
                  <a:srgbClr val="000000"/>
                </a:solidFill>
                <a:latin typeface="Arial" panose="02020603050405020304" pitchFamily="2"/>
              </a:rPr>
              <a:t>2. Enter into 3CX Phone System. </a:t>
            </a:r>
          </a:p>
        </p:txBody>
      </p:sp>
      <p:sp>
        <p:nvSpPr>
          <p:cNvPr id="76" name="Textplatzhalter 75"/>
          <p:cNvSpPr>
            <a:spLocks noGrp="1"/>
          </p:cNvSpPr>
          <p:nvPr>
            <p:ph type="body" idx="10"/>
          </p:nvPr>
        </p:nvSpPr>
        <p:spPr>
          <a:xfrm>
            <a:off x="2233930" y="3693795"/>
            <a:ext cx="546100" cy="3511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500"/>
              </a:lnSpc>
              <a:spcAft>
                <a:spcPts val="385"/>
              </a:spcAft>
              <a:buFont typeface="Symbol"/>
              <a:buChar char="·"/>
            </a:pPr>
            <a:r>
              <a:rPr lang="de-DE" sz="1150" spc="185">
                <a:solidFill>
                  <a:srgbClr val="4972AB"/>
                </a:solidFill>
                <a:latin typeface="Arial" panose="02020603050405020304" pitchFamily="2"/>
              </a:rPr>
              <a:t>"ff-</a:t>
            </a:r>
          </a:p>
          <a:p>
            <a:pPr marL="137160" marR="0" indent="0" algn="ctr">
              <a:lnSpc>
                <a:spcPts val="0"/>
              </a:lnSpc>
              <a:spcBef>
                <a:spcPts val="1755"/>
              </a:spcBef>
              <a:spcAft>
                <a:spcPts val="0"/>
              </a:spcAft>
            </a:pPr>
            <a:r>
              <a:rPr lang="de-DE" sz="750" spc="0">
                <a:solidFill>
                  <a:srgbClr val="4972AB"/>
                </a:solidFill>
                <a:latin typeface="Garamond" panose="02020603050405020304" pitchFamily="2"/>
              </a:rPr>
              <a:t>Cm" </a:t>
            </a:r>
            <a:br/>
            <a:r>
              <a:rPr lang="de-DE" sz="750" spc="0">
                <a:solidFill>
                  <a:srgbClr val="4972AB"/>
                </a:solidFill>
                <a:latin typeface="Garamond" panose="02020603050405020304" pitchFamily="2"/>
              </a:rPr>
              <a:t>gemi </a:t>
            </a:r>
          </a:p>
        </p:txBody>
      </p:sp>
      <p:sp>
        <p:nvSpPr>
          <p:cNvPr id="77" name="Textplatzhalter 76"/>
          <p:cNvSpPr>
            <a:spLocks noGrp="1"/>
          </p:cNvSpPr>
          <p:nvPr>
            <p:ph type="body" idx="10"/>
          </p:nvPr>
        </p:nvSpPr>
        <p:spPr>
          <a:xfrm>
            <a:off x="1298575" y="4044950"/>
            <a:ext cx="1279525" cy="439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9545" rIns="0" bIns="0" anchor="t"/>
          <a:lstStyle/>
          <a:p>
            <a:pPr marL="868680" marR="0" indent="228600" algn="l">
              <a:lnSpc>
                <a:spcPts val="1400"/>
              </a:lnSpc>
              <a:spcAft>
                <a:spcPts val="675"/>
              </a:spcAft>
              <a:buFont typeface="Symbol"/>
              <a:buChar char="·"/>
            </a:pPr>
            <a:r>
              <a:rPr lang="de-DE" sz="1150" spc="229">
                <a:solidFill>
                  <a:srgbClr val="4972AB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78" name="Textplatzhalter 77"/>
          <p:cNvSpPr>
            <a:spLocks noGrp="1"/>
          </p:cNvSpPr>
          <p:nvPr>
            <p:ph type="body" idx="10"/>
          </p:nvPr>
        </p:nvSpPr>
        <p:spPr>
          <a:xfrm>
            <a:off x="1298575" y="4484370"/>
            <a:ext cx="1279525" cy="393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715" rIns="0" bIns="0" anchor="t"/>
          <a:lstStyle/>
          <a:p>
            <a:pPr marL="868680" marR="0" indent="228600" algn="l">
              <a:lnSpc>
                <a:spcPts val="1400"/>
              </a:lnSpc>
              <a:spcAft>
                <a:spcPts val="600"/>
              </a:spcAft>
              <a:buFont typeface="Symbol"/>
              <a:buChar char="·"/>
            </a:pPr>
            <a:r>
              <a:rPr lang="de-DE" sz="1150" spc="229">
                <a:solidFill>
                  <a:srgbClr val="4972AB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83" name="Textplatzhalter 82"/>
          <p:cNvSpPr>
            <a:spLocks noGrp="1"/>
          </p:cNvSpPr>
          <p:nvPr>
            <p:ph type="body" idx="10"/>
          </p:nvPr>
        </p:nvSpPr>
        <p:spPr>
          <a:xfrm>
            <a:off x="5852160" y="4111625"/>
            <a:ext cx="914400" cy="168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300"/>
              </a:lnSpc>
              <a:spcAft>
                <a:spcPts val="10"/>
              </a:spcAft>
            </a:pPr>
            <a:r>
              <a:rPr lang="de-DE" sz="1150" spc="10">
                <a:solidFill>
                  <a:srgbClr val="000000"/>
                </a:solidFill>
                <a:latin typeface="Arial" panose="02020603050405020304" pitchFamily="2"/>
              </a:rPr>
              <a:t>RPS Seiner </a:t>
            </a:r>
          </a:p>
        </p:txBody>
      </p:sp>
      <p:sp>
        <p:nvSpPr>
          <p:cNvPr id="84" name="Textplatzhalter 83"/>
          <p:cNvSpPr>
            <a:spLocks noGrp="1"/>
          </p:cNvSpPr>
          <p:nvPr>
            <p:ph type="body" idx="10"/>
          </p:nvPr>
        </p:nvSpPr>
        <p:spPr>
          <a:xfrm>
            <a:off x="4385945" y="4470400"/>
            <a:ext cx="1539240" cy="446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411480" algn="l">
              <a:lnSpc>
                <a:spcPts val="1700"/>
              </a:lnSpc>
              <a:spcAft>
                <a:spcPts val="0"/>
              </a:spcAft>
            </a:pPr>
            <a:r>
              <a:rPr lang="de-DE" sz="1150" spc="-15">
                <a:solidFill>
                  <a:srgbClr val="000000"/>
                </a:solidFill>
                <a:latin typeface="Arial" panose="02020603050405020304" pitchFamily="2"/>
              </a:rPr>
              <a:t>4. PEtig-in Rhone 5. Mtherdkate with pin </a:t>
            </a:r>
          </a:p>
        </p:txBody>
      </p:sp>
      <p:sp>
        <p:nvSpPr>
          <p:cNvPr id="85" name="Textplatzhalter 84"/>
          <p:cNvSpPr>
            <a:spLocks noGrp="1"/>
          </p:cNvSpPr>
          <p:nvPr>
            <p:ph type="body" idx="10"/>
          </p:nvPr>
        </p:nvSpPr>
        <p:spPr>
          <a:xfrm>
            <a:off x="6422390" y="4280535"/>
            <a:ext cx="2286000" cy="1559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2895" rIns="0" bIns="0" anchor="t"/>
          <a:lstStyle/>
          <a:p>
            <a:pPr marL="0" marR="45720" indent="320040" algn="l">
              <a:lnSpc>
                <a:spcPts val="2600"/>
              </a:lnSpc>
              <a:spcAft>
                <a:spcPts val="4325"/>
              </a:spcAft>
            </a:pPr>
            <a:r>
              <a:rPr lang="de-DE" sz="1150" spc="0">
                <a:solidFill>
                  <a:srgbClr val="000000"/>
                </a:solidFill>
                <a:latin typeface="Arial" panose="02020603050405020304" pitchFamily="2"/>
              </a:rPr>
              <a:t>3. Receive provisioning URL </a:t>
            </a:r>
            <a:r>
              <a:rPr lang="de-DE" sz="1000" b="1" u="sng" spc="0">
                <a:solidFill>
                  <a:srgbClr val="4972AB"/>
                </a:solidFill>
                <a:latin typeface="Arial" panose="02020603050405020304" pitchFamily="2"/>
              </a:rPr>
              <a:t>I</a:t>
            </a:r>
            <a:r>
              <a:rPr lang="de-DE" sz="1750" b="1" spc="0">
                <a:solidFill>
                  <a:srgbClr val="4972AB"/>
                </a:solidFill>
                <a:latin typeface="Arial" panose="02020603050405020304" pitchFamily="2"/>
              </a:rPr>
              <a:t> L </a:t>
            </a:r>
          </a:p>
        </p:txBody>
      </p:sp>
      <p:sp>
        <p:nvSpPr>
          <p:cNvPr id="86" name="Textplatzhalter 85"/>
          <p:cNvSpPr>
            <a:spLocks noGrp="1"/>
          </p:cNvSpPr>
          <p:nvPr>
            <p:ph type="body" idx="10"/>
          </p:nvPr>
        </p:nvSpPr>
        <p:spPr>
          <a:xfrm>
            <a:off x="2721610" y="5296535"/>
            <a:ext cx="2798445" cy="257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ctr">
              <a:lnSpc>
                <a:spcPts val="1300"/>
              </a:lnSpc>
              <a:spcAft>
                <a:spcPts val="665"/>
              </a:spcAft>
            </a:pPr>
            <a:r>
              <a:rPr lang="de-DE" sz="1150" spc="15">
                <a:solidFill>
                  <a:srgbClr val="000000"/>
                </a:solidFill>
                <a:latin typeface="Arial" panose="02020603050405020304" pitchFamily="2"/>
              </a:rPr>
              <a:t>7. Requests Conlig fite from 3CX </a:t>
            </a:r>
          </a:p>
        </p:txBody>
      </p:sp>
      <p:sp>
        <p:nvSpPr>
          <p:cNvPr id="89" name="Textplatzhalter 88"/>
          <p:cNvSpPr>
            <a:spLocks noGrp="1"/>
          </p:cNvSpPr>
          <p:nvPr>
            <p:ph type="body" idx="10"/>
          </p:nvPr>
        </p:nvSpPr>
        <p:spPr>
          <a:xfrm>
            <a:off x="1957070" y="6344920"/>
            <a:ext cx="3657600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ctr">
              <a:lnSpc>
                <a:spcPts val="1300"/>
              </a:lnSpc>
              <a:spcAft>
                <a:spcPts val="235"/>
              </a:spcAft>
            </a:pPr>
            <a:r>
              <a:rPr lang="de-DE" sz="1150" spc="-30">
                <a:solidFill>
                  <a:srgbClr val="000000"/>
                </a:solidFill>
                <a:latin typeface="Arial" panose="02020603050405020304" pitchFamily="2"/>
              </a:rPr>
              <a:t>8. </a:t>
            </a:r>
            <a:r>
              <a:rPr lang="de-DE" sz="1150" b="1" spc="-30">
                <a:solidFill>
                  <a:srgbClr val="000000"/>
                </a:solidFill>
                <a:latin typeface="Arial" panose="02020603050405020304" pitchFamily="2"/>
              </a:rPr>
              <a:t>Sencis Configuration tele </a:t>
            </a:r>
            <a:r>
              <a:rPr lang="de-DE" sz="1150" spc="-30">
                <a:solidFill>
                  <a:srgbClr val="000000"/>
                </a:solidFill>
                <a:latin typeface="Arial" panose="02020603050405020304" pitchFamily="2"/>
              </a:rPr>
              <a:t>to </a:t>
            </a:r>
            <a:r>
              <a:rPr lang="de-DE" sz="1150" b="1" spc="-30">
                <a:solidFill>
                  <a:srgbClr val="000000"/>
                </a:solidFill>
                <a:latin typeface="Arial" panose="02020603050405020304" pitchFamily="2"/>
              </a:rPr>
              <a:t>phone </a:t>
            </a:r>
          </a:p>
        </p:txBody>
      </p:sp>
      <p:cxnSp>
        <p:nvCxnSpPr>
          <p:cNvPr id="90" name="Gerader Verbinder 89"/>
          <p:cNvCxnSpPr/>
          <p:nvPr/>
        </p:nvCxnSpPr>
        <p:spPr>
          <a:xfrm>
            <a:off x="1249680" y="3712210"/>
            <a:ext cx="0" cy="333375"/>
          </a:xfrm>
          <a:prstGeom prst="line">
            <a:avLst/>
          </a:prstGeom>
          <a:ln w="21590" cmpd="sng">
            <a:solidFill>
              <a:srgbClr val="53689C"/>
            </a:solidFill>
          </a:ln>
        </p:spPr>
      </p:cxnSp>
      <p:cxnSp>
        <p:nvCxnSpPr>
          <p:cNvPr id="91" name="Gerader Verbinder 90"/>
          <p:cNvCxnSpPr/>
          <p:nvPr/>
        </p:nvCxnSpPr>
        <p:spPr>
          <a:xfrm>
            <a:off x="1249680" y="3712210"/>
            <a:ext cx="982345" cy="0"/>
          </a:xfrm>
          <a:prstGeom prst="line">
            <a:avLst/>
          </a:prstGeom>
          <a:ln w="21590" cmpd="sng">
            <a:solidFill>
              <a:srgbClr val="536998"/>
            </a:solidFill>
          </a:ln>
        </p:spPr>
      </p:cxnSp>
      <p:cxnSp>
        <p:nvCxnSpPr>
          <p:cNvPr id="92" name="Gerader Verbinder 91"/>
          <p:cNvCxnSpPr/>
          <p:nvPr/>
        </p:nvCxnSpPr>
        <p:spPr>
          <a:xfrm>
            <a:off x="1249680" y="4495800"/>
            <a:ext cx="1384300" cy="0"/>
          </a:xfrm>
          <a:prstGeom prst="line">
            <a:avLst/>
          </a:prstGeom>
          <a:ln w="21590" cmpd="sng">
            <a:solidFill>
              <a:srgbClr val="4E6D9B"/>
            </a:solidFill>
          </a:ln>
        </p:spPr>
      </p:cxnSp>
      <p:cxnSp>
        <p:nvCxnSpPr>
          <p:cNvPr id="93" name="Gerader Verbinder 92"/>
          <p:cNvCxnSpPr/>
          <p:nvPr/>
        </p:nvCxnSpPr>
        <p:spPr>
          <a:xfrm>
            <a:off x="1243330" y="4888865"/>
            <a:ext cx="1390650" cy="0"/>
          </a:xfrm>
          <a:prstGeom prst="line">
            <a:avLst/>
          </a:prstGeom>
          <a:ln w="21590" cmpd="sng">
            <a:solidFill>
              <a:srgbClr val="3E6DAA"/>
            </a:solidFill>
          </a:ln>
        </p:spPr>
      </p:cxnSp>
      <p:cxnSp>
        <p:nvCxnSpPr>
          <p:cNvPr id="94" name="Gerader Verbinder 93"/>
          <p:cNvCxnSpPr/>
          <p:nvPr/>
        </p:nvCxnSpPr>
        <p:spPr>
          <a:xfrm>
            <a:off x="3020695" y="3779520"/>
            <a:ext cx="2807970" cy="0"/>
          </a:xfrm>
          <a:prstGeom prst="line">
            <a:avLst/>
          </a:prstGeom>
          <a:ln w="30480" cmpd="sng">
            <a:solidFill>
              <a:srgbClr val="010101"/>
            </a:solidFill>
          </a:ln>
        </p:spPr>
      </p:cxnSp>
      <p:cxnSp>
        <p:nvCxnSpPr>
          <p:cNvPr id="95" name="Gerader Verbinder 94"/>
          <p:cNvCxnSpPr/>
          <p:nvPr/>
        </p:nvCxnSpPr>
        <p:spPr>
          <a:xfrm>
            <a:off x="5635625" y="5215255"/>
            <a:ext cx="784225" cy="0"/>
          </a:xfrm>
          <a:prstGeom prst="line">
            <a:avLst/>
          </a:prstGeom>
          <a:ln w="21590" cmpd="sng">
            <a:solidFill>
              <a:srgbClr val="526C99"/>
            </a:solidFill>
          </a:ln>
        </p:spPr>
      </p:cxnSp>
      <p:cxnSp>
        <p:nvCxnSpPr>
          <p:cNvPr id="96" name="Gerader Verbinder 95"/>
          <p:cNvCxnSpPr/>
          <p:nvPr/>
        </p:nvCxnSpPr>
        <p:spPr>
          <a:xfrm>
            <a:off x="5635625" y="5218430"/>
            <a:ext cx="0" cy="1262380"/>
          </a:xfrm>
          <a:prstGeom prst="line">
            <a:avLst/>
          </a:prstGeom>
          <a:ln w="21590" cmpd="sng">
            <a:solidFill>
              <a:srgbClr val="4D6897"/>
            </a:solidFill>
          </a:ln>
        </p:spPr>
      </p:cxnSp>
      <p:cxnSp>
        <p:nvCxnSpPr>
          <p:cNvPr id="97" name="Gerader Verbinder 96"/>
          <p:cNvCxnSpPr/>
          <p:nvPr/>
        </p:nvCxnSpPr>
        <p:spPr>
          <a:xfrm>
            <a:off x="2721610" y="5538470"/>
            <a:ext cx="2799080" cy="0"/>
          </a:xfrm>
          <a:prstGeom prst="line">
            <a:avLst/>
          </a:prstGeom>
          <a:ln w="30480" cmpd="sng">
            <a:solidFill>
              <a:srgbClr val="030303"/>
            </a:solidFill>
          </a:ln>
        </p:spPr>
      </p:cxnSp>
      <p:cxnSp>
        <p:nvCxnSpPr>
          <p:cNvPr id="98" name="Gerader Verbinder 97"/>
          <p:cNvCxnSpPr/>
          <p:nvPr/>
        </p:nvCxnSpPr>
        <p:spPr>
          <a:xfrm>
            <a:off x="6927850" y="5233670"/>
            <a:ext cx="0" cy="1140460"/>
          </a:xfrm>
          <a:prstGeom prst="line">
            <a:avLst/>
          </a:prstGeom>
          <a:ln w="21590" cmpd="sng">
            <a:solidFill>
              <a:srgbClr val="526D9C"/>
            </a:solidFill>
          </a:ln>
        </p:spPr>
      </p:cxnSp>
      <p:cxnSp>
        <p:nvCxnSpPr>
          <p:cNvPr id="99" name="Gerader Verbinder 98"/>
          <p:cNvCxnSpPr/>
          <p:nvPr/>
        </p:nvCxnSpPr>
        <p:spPr>
          <a:xfrm>
            <a:off x="6769735" y="5233670"/>
            <a:ext cx="0" cy="1033780"/>
          </a:xfrm>
          <a:prstGeom prst="line">
            <a:avLst/>
          </a:prstGeom>
          <a:ln w="21590" cmpd="sng">
            <a:solidFill>
              <a:srgbClr val="466BAB"/>
            </a:solidFill>
          </a:ln>
        </p:spPr>
      </p:cxnSp>
      <p:cxnSp>
        <p:nvCxnSpPr>
          <p:cNvPr id="100" name="Gerader Verbinder 99"/>
          <p:cNvCxnSpPr/>
          <p:nvPr/>
        </p:nvCxnSpPr>
        <p:spPr>
          <a:xfrm>
            <a:off x="6431280" y="5233670"/>
            <a:ext cx="0" cy="1033780"/>
          </a:xfrm>
          <a:prstGeom prst="line">
            <a:avLst/>
          </a:prstGeom>
          <a:ln w="21590" cmpd="sng">
            <a:solidFill>
              <a:srgbClr val="466BB0"/>
            </a:solidFill>
          </a:ln>
        </p:spPr>
      </p:cxnSp>
      <p:cxnSp>
        <p:nvCxnSpPr>
          <p:cNvPr id="101" name="Gerader Verbinder 100"/>
          <p:cNvCxnSpPr/>
          <p:nvPr/>
        </p:nvCxnSpPr>
        <p:spPr>
          <a:xfrm>
            <a:off x="6431280" y="6266815"/>
            <a:ext cx="339090" cy="0"/>
          </a:xfrm>
          <a:prstGeom prst="line">
            <a:avLst/>
          </a:prstGeom>
          <a:ln w="21590" cmpd="sng">
            <a:solidFill>
              <a:srgbClr val="3F70AD"/>
            </a:solidFill>
          </a:ln>
        </p:spPr>
      </p:cxnSp>
      <p:cxnSp>
        <p:nvCxnSpPr>
          <p:cNvPr id="102" name="Gerader Verbinder 101"/>
          <p:cNvCxnSpPr/>
          <p:nvPr/>
        </p:nvCxnSpPr>
        <p:spPr>
          <a:xfrm>
            <a:off x="5635625" y="6477000"/>
            <a:ext cx="1280795" cy="0"/>
          </a:xfrm>
          <a:prstGeom prst="line">
            <a:avLst/>
          </a:prstGeom>
          <a:ln w="21590" cmpd="sng">
            <a:solidFill>
              <a:srgbClr val="4270B4"/>
            </a:solidFill>
          </a:ln>
        </p:spPr>
      </p:cxnSp>
      <p:cxnSp>
        <p:nvCxnSpPr>
          <p:cNvPr id="103" name="Gerader Verbinder 102"/>
          <p:cNvCxnSpPr/>
          <p:nvPr/>
        </p:nvCxnSpPr>
        <p:spPr>
          <a:xfrm>
            <a:off x="1231265" y="5753735"/>
            <a:ext cx="1414145" cy="0"/>
          </a:xfrm>
          <a:prstGeom prst="line">
            <a:avLst/>
          </a:prstGeom>
          <a:ln w="21590" cmpd="sng">
            <a:solidFill>
              <a:srgbClr val="516F9D"/>
            </a:solidFill>
          </a:ln>
        </p:spPr>
      </p:cxnSp>
      <p:cxnSp>
        <p:nvCxnSpPr>
          <p:cNvPr id="104" name="Gerader Verbinder 103"/>
          <p:cNvCxnSpPr/>
          <p:nvPr/>
        </p:nvCxnSpPr>
        <p:spPr>
          <a:xfrm>
            <a:off x="1231265" y="4044950"/>
            <a:ext cx="0" cy="1708785"/>
          </a:xfrm>
          <a:prstGeom prst="line">
            <a:avLst/>
          </a:prstGeom>
          <a:ln w="21590" cmpd="sng">
            <a:solidFill>
              <a:srgbClr val="53689C"/>
            </a:solidFill>
          </a:ln>
        </p:spPr>
      </p:cxnSp>
      <p:cxnSp>
        <p:nvCxnSpPr>
          <p:cNvPr id="105" name="Gerader Verbinder 104"/>
          <p:cNvCxnSpPr/>
          <p:nvPr/>
        </p:nvCxnSpPr>
        <p:spPr>
          <a:xfrm>
            <a:off x="2645410" y="4044950"/>
            <a:ext cx="0" cy="1708785"/>
          </a:xfrm>
          <a:prstGeom prst="line">
            <a:avLst/>
          </a:prstGeom>
          <a:ln w="21590" cmpd="sng">
            <a:solidFill>
              <a:srgbClr val="436EAD"/>
            </a:solidFill>
          </a:ln>
        </p:spPr>
      </p:cxnSp>
      <p:pic>
        <p:nvPicPr>
          <p:cNvPr id="33" name="Grafik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09" y="1068069"/>
            <a:ext cx="5540991" cy="6946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platzhalter 107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696710"/>
          </a:xfrm>
          <a:prstGeom prst="rect">
            <a:avLst/>
          </a:prstGeom>
          <a:solidFill>
            <a:srgbClr val="3737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1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96710"/>
          </a:xfrm>
          <a:prstGeom prst="rect">
            <a:avLst/>
          </a:prstGeom>
        </p:spPr>
      </p:pic>
      <p:sp>
        <p:nvSpPr>
          <p:cNvPr id="111" name="Textplatzhalter 110"/>
          <p:cNvSpPr>
            <a:spLocks noGrp="1"/>
          </p:cNvSpPr>
          <p:nvPr>
            <p:ph type="body" idx="10"/>
          </p:nvPr>
        </p:nvSpPr>
        <p:spPr>
          <a:xfrm>
            <a:off x="377825" y="6184265"/>
            <a:ext cx="1240790" cy="313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de-DE" sz="2150" b="1" spc="-25">
                <a:solidFill>
                  <a:srgbClr val="F6F8E9"/>
                </a:solidFill>
                <a:latin typeface="Arial" panose="02020603050405020304" pitchFamily="2"/>
              </a:rPr>
              <a:t>3. Sicher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platzhalter 113"/>
          <p:cNvSpPr>
            <a:spLocks noGrp="1"/>
          </p:cNvSpPr>
          <p:nvPr>
            <p:ph type="body" idx="10"/>
          </p:nvPr>
        </p:nvSpPr>
        <p:spPr>
          <a:xfrm>
            <a:off x="414655" y="1828800"/>
            <a:ext cx="8436610" cy="3547745"/>
          </a:xfrm>
          <a:prstGeom prst="rect">
            <a:avLst/>
          </a:prstGeom>
          <a:noFill/>
          <a:ln w="33655" cmpd="sng">
            <a:solidFill>
              <a:srgbClr val="A2C0C0"/>
            </a:solidFill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15" name="Textplatzhalter 114"/>
          <p:cNvSpPr>
            <a:spLocks noGrp="1"/>
          </p:cNvSpPr>
          <p:nvPr>
            <p:ph type="body" idx="10"/>
          </p:nvPr>
        </p:nvSpPr>
        <p:spPr>
          <a:xfrm>
            <a:off x="494030" y="4876800"/>
            <a:ext cx="8201660" cy="295910"/>
          </a:xfrm>
          <a:prstGeom prst="rect">
            <a:avLst/>
          </a:prstGeom>
          <a:solidFill>
            <a:srgbClr val="78D34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16" name="Textplatzhalter 115"/>
          <p:cNvSpPr>
            <a:spLocks noGrp="1"/>
          </p:cNvSpPr>
          <p:nvPr>
            <p:ph type="body" idx="10"/>
          </p:nvPr>
        </p:nvSpPr>
        <p:spPr>
          <a:xfrm>
            <a:off x="24130" y="24130"/>
            <a:ext cx="9095740" cy="134620"/>
          </a:xfrm>
          <a:prstGeom prst="rect">
            <a:avLst/>
          </a:prstGeom>
          <a:solidFill>
            <a:srgbClr val="DC1B0B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1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4615" y="265430"/>
            <a:ext cx="389890" cy="469265"/>
          </a:xfrm>
          <a:prstGeom prst="rect">
            <a:avLst/>
          </a:prstGeom>
        </p:spPr>
      </p:pic>
      <p:pic>
        <p:nvPicPr>
          <p:cNvPr id="13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731010" y="2853055"/>
            <a:ext cx="1109980" cy="1109345"/>
          </a:xfrm>
          <a:prstGeom prst="rect">
            <a:avLst/>
          </a:prstGeom>
        </p:spPr>
      </p:pic>
      <p:pic>
        <p:nvPicPr>
          <p:cNvPr id="139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79120" y="4883150"/>
            <a:ext cx="1398905" cy="264795"/>
          </a:xfrm>
          <a:prstGeom prst="rect">
            <a:avLst/>
          </a:prstGeom>
        </p:spPr>
      </p:pic>
      <p:sp>
        <p:nvSpPr>
          <p:cNvPr id="119" name="Textplatzhalter 118"/>
          <p:cNvSpPr>
            <a:spLocks noGrp="1"/>
          </p:cNvSpPr>
          <p:nvPr>
            <p:ph type="body" idx="10"/>
          </p:nvPr>
        </p:nvSpPr>
        <p:spPr>
          <a:xfrm>
            <a:off x="6267450" y="265430"/>
            <a:ext cx="2794000" cy="1398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461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950" b="1" spc="185">
                <a:solidFill>
                  <a:srgbClr val="272722"/>
                </a:solidFill>
                <a:latin typeface="Arial" panose="02020603050405020304" pitchFamily="2"/>
              </a:rPr>
              <a:t>Home Project </a:t>
            </a:r>
            <a:r>
              <a:rPr lang="de-DE" sz="950" b="1" u="sng" spc="185">
                <a:solidFill>
                  <a:srgbClr val="0000FF"/>
                </a:solidFill>
                <a:latin typeface="Arial" panose="02020603050405020304" pitchFamily="2"/>
              </a:rPr>
              <a:t>Gualys.com</a:t>
            </a:r>
            <a:r>
              <a:rPr lang="de-DE" sz="950" b="1" spc="185">
                <a:solidFill>
                  <a:srgbClr val="272722"/>
                </a:solidFill>
                <a:latin typeface="Arial" panose="02020603050405020304" pitchFamily="2"/>
              </a:rPr>
              <a:t> CoMaot </a:t>
            </a:r>
          </a:p>
          <a:p>
            <a:pPr marL="0" marR="0" indent="0" algn="r">
              <a:lnSpc>
                <a:spcPts val="1300"/>
              </a:lnSpc>
              <a:spcBef>
                <a:spcPts val="8020"/>
              </a:spcBef>
              <a:spcAft>
                <a:spcPts val="0"/>
              </a:spcAft>
            </a:pPr>
            <a:r>
              <a:rPr lang="de-DE" sz="1150" b="1" u="sng" spc="80">
                <a:solidFill>
                  <a:srgbClr val="134994"/>
                </a:solidFill>
                <a:latin typeface="Arial" panose="02020603050405020304" pitchFamily="2"/>
              </a:rPr>
              <a:t>Scan Another » </a:t>
            </a:r>
          </a:p>
        </p:txBody>
      </p:sp>
      <p:sp>
        <p:nvSpPr>
          <p:cNvPr id="120" name="Textplatzhalter 119"/>
          <p:cNvSpPr>
            <a:spLocks noGrp="1"/>
          </p:cNvSpPr>
          <p:nvPr>
            <p:ph type="body" idx="10"/>
          </p:nvPr>
        </p:nvSpPr>
        <p:spPr>
          <a:xfrm>
            <a:off x="591185" y="353695"/>
            <a:ext cx="242316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l">
              <a:lnSpc>
                <a:spcPts val="2300"/>
              </a:lnSpc>
              <a:spcAft>
                <a:spcPts val="270"/>
              </a:spcAft>
            </a:pPr>
            <a:r>
              <a:rPr lang="de-DE" sz="1850" b="1" spc="-175">
                <a:solidFill>
                  <a:srgbClr val="272722"/>
                </a:solidFill>
                <a:latin typeface="Arial" panose="02020603050405020304" pitchFamily="2"/>
              </a:rPr>
              <a:t>QUALYS*</a:t>
            </a:r>
            <a:r>
              <a:rPr lang="de-DE" sz="2350" b="1" spc="-175">
                <a:solidFill>
                  <a:srgbClr val="CC3751"/>
                </a:solidFill>
                <a:latin typeface="Arial" panose="02020603050405020304" pitchFamily="2"/>
              </a:rPr>
              <a:t> 551</a:t>
            </a:r>
            <a:r>
              <a:rPr lang="de-DE" sz="2350" b="1" spc="-175">
                <a:solidFill>
                  <a:srgbClr val="272722"/>
                </a:solidFill>
                <a:latin typeface="Arial" panose="02020603050405020304" pitchFamily="2"/>
              </a:rPr>
              <a:t> LABS </a:t>
            </a:r>
          </a:p>
        </p:txBody>
      </p:sp>
      <p:sp>
        <p:nvSpPr>
          <p:cNvPr id="121" name="Textplatzhalter 120"/>
          <p:cNvSpPr>
            <a:spLocks noGrp="1"/>
          </p:cNvSpPr>
          <p:nvPr>
            <p:ph type="body" idx="10"/>
          </p:nvPr>
        </p:nvSpPr>
        <p:spPr>
          <a:xfrm>
            <a:off x="210185" y="737870"/>
            <a:ext cx="3032760" cy="342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9390" rIns="0" bIns="0" anchor="t"/>
          <a:lstStyle/>
          <a:p>
            <a:pPr marL="0" marR="0" indent="0" algn="l">
              <a:lnSpc>
                <a:spcPts val="900"/>
              </a:lnSpc>
              <a:spcAft>
                <a:spcPts val="135"/>
              </a:spcAft>
            </a:pPr>
            <a:r>
              <a:rPr lang="de-DE" sz="850" b="1" spc="-30">
                <a:solidFill>
                  <a:srgbClr val="272722"/>
                </a:solidFill>
                <a:latin typeface="Arial" panose="02020603050405020304" pitchFamily="2"/>
              </a:rPr>
              <a:t>You are here;</a:t>
            </a:r>
            <a:r>
              <a:rPr lang="de-DE" sz="850" b="1" u="sng" spc="-30">
                <a:solidFill>
                  <a:srgbClr val="4C87A6"/>
                </a:solidFill>
                <a:latin typeface="Arial" panose="02020603050405020304" pitchFamily="2"/>
              </a:rPr>
              <a:t> Home &gt;Pr912.2te&gt; $.5L. Server Test&gt;</a:t>
            </a:r>
            <a:r>
              <a:rPr lang="de-DE" sz="700" b="1" spc="-30">
                <a:solidFill>
                  <a:srgbClr val="272722"/>
                </a:solidFill>
                <a:latin typeface="Arial" panose="02020603050405020304" pitchFamily="2"/>
              </a:rPr>
              <a:t> 5sItest3cx.eu </a:t>
            </a:r>
          </a:p>
        </p:txBody>
      </p:sp>
      <p:sp>
        <p:nvSpPr>
          <p:cNvPr id="122" name="Textplatzhalter 121"/>
          <p:cNvSpPr>
            <a:spLocks noGrp="1"/>
          </p:cNvSpPr>
          <p:nvPr>
            <p:ph type="body" idx="10"/>
          </p:nvPr>
        </p:nvSpPr>
        <p:spPr>
          <a:xfrm>
            <a:off x="201295" y="1181735"/>
            <a:ext cx="4011295" cy="448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de-DE" sz="1650" b="1" spc="25">
                <a:solidFill>
                  <a:srgbClr val="272722"/>
                </a:solidFill>
                <a:latin typeface="Arial" panose="02020603050405020304" pitchFamily="2"/>
              </a:rPr>
              <a:t>SSL Report: ssitest.3cLeu </a:t>
            </a:r>
            <a:r>
              <a:rPr lang="de-DE" sz="1150" b="1" spc="25">
                <a:solidFill>
                  <a:srgbClr val="272722"/>
                </a:solidFill>
                <a:latin typeface="Arial" panose="02020603050405020304" pitchFamily="2"/>
              </a:rPr>
              <a:t>(751.80.125.116) </a:t>
            </a:r>
          </a:p>
          <a:p>
            <a:pPr marL="0" marR="0" indent="0" algn="l">
              <a:lnSpc>
                <a:spcPts val="1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850" b="1" spc="-30">
                <a:solidFill>
                  <a:srgbClr val="272722"/>
                </a:solidFill>
                <a:latin typeface="Arial" panose="02020603050405020304" pitchFamily="2"/>
              </a:rPr>
              <a:t>A ssessed on: Tue, 07 </a:t>
            </a:r>
            <a:r>
              <a:rPr lang="de-DE" sz="900" b="1" i="1" spc="-30">
                <a:solidFill>
                  <a:srgbClr val="272722"/>
                </a:solidFill>
                <a:latin typeface="Tahoma" panose="02020603050405020304" pitchFamily="2"/>
              </a:rPr>
              <a:t>Jun </a:t>
            </a:r>
            <a:r>
              <a:rPr lang="de-DE" sz="850" b="1" spc="-30">
                <a:solidFill>
                  <a:srgbClr val="272722"/>
                </a:solidFill>
                <a:latin typeface="Arial" panose="02020603050405020304" pitchFamily="2"/>
              </a:rPr>
              <a:t>2015'11:45;49 UTC f RIDDEP11</a:t>
            </a:r>
            <a:r>
              <a:rPr lang="de-DE" sz="850" b="1" u="sng" spc="-30">
                <a:solidFill>
                  <a:srgbClr val="4C87A6"/>
                </a:solidFill>
                <a:latin typeface="Arial" panose="02020603050405020304" pitchFamily="2"/>
              </a:rPr>
              <a:t> Clear ceche</a:t>
            </a:r>
            <a:r>
              <a:rPr lang="de-DE" sz="850" b="1" u="sng" spc="-30">
                <a:solidFill>
                  <a:srgbClr val="272722"/>
                </a:solidFill>
                <a:latin typeface="Arial" panose="02020603050405020304" pitchFamily="2"/>
              </a:rPr>
              <a:t>  </a:t>
            </a:r>
          </a:p>
        </p:txBody>
      </p:sp>
      <p:sp>
        <p:nvSpPr>
          <p:cNvPr id="123" name="Textplatzhalter 122"/>
          <p:cNvSpPr>
            <a:spLocks noGrp="1"/>
          </p:cNvSpPr>
          <p:nvPr>
            <p:ph type="body" idx="10"/>
          </p:nvPr>
        </p:nvSpPr>
        <p:spPr>
          <a:xfrm>
            <a:off x="414655" y="5535295"/>
            <a:ext cx="8436610" cy="563880"/>
          </a:xfrm>
          <a:prstGeom prst="rect">
            <a:avLst/>
          </a:prstGeom>
          <a:noFill/>
          <a:ln w="48895" cmpd="sng">
            <a:solidFill>
              <a:srgbClr val="FFFFFF"/>
            </a:solidFill>
            <a:prstDash val="solid"/>
          </a:ln>
        </p:spPr>
        <p:txBody>
          <a:bodyPr vert="horz" lIns="0" tIns="142240" rIns="0" bIns="0" anchor="t"/>
          <a:lstStyle/>
          <a:p>
            <a:pPr marL="182880" marR="0" indent="0" algn="l">
              <a:lnSpc>
                <a:spcPts val="1800"/>
              </a:lnSpc>
              <a:spcAft>
                <a:spcPts val="965"/>
              </a:spcAft>
            </a:pPr>
            <a:r>
              <a:rPr lang="de-DE" sz="1650" b="1" spc="-80">
                <a:solidFill>
                  <a:srgbClr val="272722"/>
                </a:solidFill>
                <a:latin typeface="Arial" panose="02020603050405020304" pitchFamily="2"/>
              </a:rPr>
              <a:t>Authentication </a:t>
            </a:r>
          </a:p>
        </p:txBody>
      </p:sp>
      <p:sp>
        <p:nvSpPr>
          <p:cNvPr id="124" name="Textplatzhalter 123"/>
          <p:cNvSpPr>
            <a:spLocks noGrp="1"/>
          </p:cNvSpPr>
          <p:nvPr>
            <p:ph type="body" idx="10"/>
          </p:nvPr>
        </p:nvSpPr>
        <p:spPr>
          <a:xfrm>
            <a:off x="24130" y="6099175"/>
            <a:ext cx="9095740" cy="39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0025" rIns="0" bIns="0" anchor="t"/>
          <a:lstStyle/>
          <a:p>
            <a:pPr marL="1188720" marR="0" indent="0" algn="l">
              <a:lnSpc>
                <a:spcPts val="1000"/>
              </a:lnSpc>
              <a:spcAft>
                <a:spcPts val="505"/>
              </a:spcAft>
            </a:pPr>
            <a:r>
              <a:rPr lang="de-DE" sz="850" b="1" spc="0">
                <a:solidFill>
                  <a:srgbClr val="4C87A6"/>
                </a:solidFill>
                <a:latin typeface="Arial" panose="02020603050405020304" pitchFamily="2"/>
              </a:rPr>
              <a:t>Servier</a:t>
            </a:r>
            <a:r>
              <a:rPr lang="de-DE" sz="850" b="1" spc="0">
                <a:solidFill>
                  <a:srgbClr val="3378A8"/>
                </a:solidFill>
                <a:latin typeface="Arial" panose="02020603050405020304" pitchFamily="2"/>
              </a:rPr>
              <a:t> Key</a:t>
            </a:r>
            <a:r>
              <a:rPr lang="de-DE" sz="850" b="1" spc="0">
                <a:solidFill>
                  <a:srgbClr val="4C87A6"/>
                </a:solidFill>
                <a:latin typeface="Arial" panose="02020603050405020304" pitchFamily="2"/>
              </a:rPr>
              <a:t> and</a:t>
            </a:r>
            <a:r>
              <a:rPr lang="de-DE" sz="850" b="1" spc="0">
                <a:solidFill>
                  <a:srgbClr val="3378A8"/>
                </a:solidFill>
                <a:latin typeface="Arial" panose="02020603050405020304" pitchFamily="2"/>
              </a:rPr>
              <a:t> Certificale </a:t>
            </a:r>
          </a:p>
        </p:txBody>
      </p:sp>
      <p:sp>
        <p:nvSpPr>
          <p:cNvPr id="125" name="Textplatzhalter 124"/>
          <p:cNvSpPr>
            <a:spLocks noGrp="1"/>
          </p:cNvSpPr>
          <p:nvPr>
            <p:ph type="body" idx="10"/>
          </p:nvPr>
        </p:nvSpPr>
        <p:spPr>
          <a:xfrm>
            <a:off x="24130" y="6493510"/>
            <a:ext cx="9095740" cy="189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3429000" marR="0" indent="0" algn="l">
              <a:lnSpc>
                <a:spcPts val="900"/>
              </a:lnSpc>
              <a:spcAft>
                <a:spcPts val="0"/>
              </a:spcAft>
            </a:pPr>
            <a:r>
              <a:rPr lang="de-DE" sz="850" b="1" spc="-5">
                <a:solidFill>
                  <a:srgbClr val="272722"/>
                </a:solidFill>
                <a:latin typeface="Arial" panose="02020603050405020304" pitchFamily="2"/>
              </a:rPr>
              <a:t>ssItest3c.eu </a:t>
            </a:r>
          </a:p>
        </p:txBody>
      </p:sp>
      <p:graphicFrame>
        <p:nvGraphicFramePr>
          <p:cNvPr id="128" name="table 128"/>
          <p:cNvGraphicFramePr>
            <a:graphicFrameLocks noGrp="1"/>
          </p:cNvGraphicFramePr>
          <p:nvPr/>
        </p:nvGraphicFramePr>
        <p:xfrm>
          <a:off x="24130" y="6751955"/>
          <a:ext cx="9095740" cy="106045"/>
        </p:xfrm>
        <a:graphic>
          <a:graphicData uri="http://schemas.openxmlformats.org/drawingml/2006/table">
            <a:tbl>
              <a:tblPr/>
              <a:tblGrid>
                <a:gridCol w="249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045">
                <a:tc>
                  <a:txBody>
                    <a:bodyPr/>
                    <a:lstStyle/>
                    <a:p>
                      <a:pPr marL="0" marR="86614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</a:pPr>
                      <a:r>
                        <a:rPr lang="de-DE" sz="850" b="1" spc="0">
                          <a:solidFill>
                            <a:srgbClr val="272722"/>
                          </a:solidFill>
                          <a:latin typeface="Arial" panose="02020603050405020304" pitchFamily="2"/>
                        </a:rPr>
                        <a:t>Sublim(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023870" indent="0" algn="r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145"/>
                        </a:spcAft>
                      </a:pPr>
                      <a:r>
                        <a:rPr lang="de-DE" sz="600" b="1" spc="0">
                          <a:solidFill>
                            <a:srgbClr val="272722"/>
                          </a:solidFill>
                          <a:latin typeface="Verdana" panose="02020603050405020304" pitchFamily="2"/>
                        </a:rPr>
                        <a:t>Feettprel 8144 1: Bac7t2.512fTe155801e4gitlElainiltP0111BEI4e3413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9" name="Textplatzhalter 128"/>
          <p:cNvSpPr>
            <a:spLocks noGrp="1"/>
          </p:cNvSpPr>
          <p:nvPr>
            <p:ph type="body" idx="10"/>
          </p:nvPr>
        </p:nvSpPr>
        <p:spPr>
          <a:xfrm>
            <a:off x="494030" y="1828800"/>
            <a:ext cx="8275320" cy="560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6530" rIns="0" bIns="0" anchor="t"/>
          <a:lstStyle/>
          <a:p>
            <a:pPr marL="91440" marR="0" indent="0" algn="l">
              <a:lnSpc>
                <a:spcPts val="1900"/>
              </a:lnSpc>
              <a:spcAft>
                <a:spcPts val="1055"/>
              </a:spcAft>
            </a:pPr>
            <a:r>
              <a:rPr lang="de-DE" sz="1650" b="1" spc="-80">
                <a:solidFill>
                  <a:srgbClr val="272722"/>
                </a:solidFill>
                <a:latin typeface="Arial" panose="02020603050405020304" pitchFamily="2"/>
              </a:rPr>
              <a:t>Surnmary </a:t>
            </a:r>
          </a:p>
        </p:txBody>
      </p:sp>
      <p:graphicFrame>
        <p:nvGraphicFramePr>
          <p:cNvPr id="132" name="table 132"/>
          <p:cNvGraphicFramePr>
            <a:graphicFrameLocks noGrp="1"/>
          </p:cNvGraphicFramePr>
          <p:nvPr/>
        </p:nvGraphicFramePr>
        <p:xfrm>
          <a:off x="494030" y="2572385"/>
          <a:ext cx="8321040" cy="1393190"/>
        </p:xfrm>
        <a:graphic>
          <a:graphicData uri="http://schemas.openxmlformats.org/drawingml/2006/table">
            <a:tbl>
              <a:tblPr/>
              <a:tblGrid>
                <a:gridCol w="2346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7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pPr marL="0" marR="15557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30"/>
                        </a:spcAft>
                      </a:pPr>
                      <a:r>
                        <a:rPr lang="de-DE" sz="850" b="1" spc="0">
                          <a:solidFill>
                            <a:srgbClr val="272722"/>
                          </a:solidFill>
                          <a:latin typeface="Arial" panose="02020603050405020304" pitchFamily="2"/>
                        </a:rPr>
                        <a:t>Overall Ra</a:t>
                      </a:r>
                      <a:r>
                        <a:rPr lang="de-DE" sz="1000" spc="0">
                          <a:solidFill>
                            <a:srgbClr val="272722"/>
                          </a:solidFill>
                          <a:latin typeface="Times New Roman" panose="02020603050405020304" pitchFamily="1"/>
                        </a:rPr>
                        <a:t>ting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 rowSpan="3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485900" marR="0" indent="0" algn="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90"/>
                        </a:spcAft>
                      </a:pPr>
                      <a:r>
                        <a:rPr lang="de-DE" sz="700" b="1" spc="1005">
                          <a:solidFill>
                            <a:srgbClr val="272722"/>
                          </a:solidFill>
                          <a:latin typeface="Arial" panose="02020603050405020304" pitchFamily="2"/>
                        </a:rPr>
                        <a:t>Certifeabe Protocal Support Key Exchange C ip her SEren gEh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855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39370" cmpd="sng">
                      <a:solidFill>
                        <a:srgbClr val="17BE17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39370" cmpd="sng">
                      <a:solidFill>
                        <a:srgbClr val="17BE17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85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4" name="Textplatzhalter 133"/>
          <p:cNvSpPr>
            <a:spLocks noGrp="1"/>
          </p:cNvSpPr>
          <p:nvPr>
            <p:ph type="body" idx="10"/>
          </p:nvPr>
        </p:nvSpPr>
        <p:spPr>
          <a:xfrm>
            <a:off x="494030" y="4120515"/>
            <a:ext cx="8321040" cy="390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663440" marR="0" indent="0" algn="l">
              <a:lnSpc>
                <a:spcPts val="900"/>
              </a:lnSpc>
              <a:spcAft>
                <a:spcPts val="2105"/>
              </a:spcAft>
              <a:tabLst>
                <a:tab pos="5120640" algn="l"/>
                <a:tab pos="5669280" algn="l"/>
                <a:tab pos="6172200" algn="l"/>
                <a:tab pos="6675120" algn="l"/>
                <a:tab pos="7178040" algn="l"/>
              </a:tabLst>
            </a:pPr>
            <a:r>
              <a:rPr lang="de-DE" sz="850" b="1" spc="-10">
                <a:solidFill>
                  <a:srgbClr val="272722"/>
                </a:solidFill>
                <a:latin typeface="Arial" panose="02020603050405020304" pitchFamily="2"/>
              </a:rPr>
              <a:t>0 20 40 G0 SG 100 </a:t>
            </a:r>
          </a:p>
        </p:txBody>
      </p:sp>
      <p:sp>
        <p:nvSpPr>
          <p:cNvPr id="135" name="Textplatzhalter 134"/>
          <p:cNvSpPr>
            <a:spLocks noGrp="1"/>
          </p:cNvSpPr>
          <p:nvPr>
            <p:ph type="body" idx="10"/>
          </p:nvPr>
        </p:nvSpPr>
        <p:spPr>
          <a:xfrm>
            <a:off x="494030" y="4511040"/>
            <a:ext cx="8199120" cy="292735"/>
          </a:xfrm>
          <a:prstGeom prst="rect">
            <a:avLst/>
          </a:prstGeom>
          <a:solidFill>
            <a:srgbClr val="FCF7D0"/>
          </a:solidFill>
          <a:ln w="12065" cmpd="sng">
            <a:solidFill>
              <a:srgbClr val="FCF7D0"/>
            </a:solidFill>
            <a:prstDash val="solid"/>
          </a:ln>
        </p:spPr>
        <p:txBody>
          <a:bodyPr vert="horz" lIns="0" tIns="60325" rIns="0" bIns="0" anchor="t"/>
          <a:lstStyle/>
          <a:p>
            <a:pPr marL="0" marR="0" indent="0" algn="ctr">
              <a:lnSpc>
                <a:spcPts val="900"/>
              </a:lnSpc>
              <a:spcAft>
                <a:spcPts val="565"/>
              </a:spcAft>
            </a:pPr>
            <a:r>
              <a:rPr lang="de-DE" sz="850" b="1" spc="-25">
                <a:solidFill>
                  <a:srgbClr val="272722"/>
                </a:solidFill>
                <a:latin typeface="Arial" panose="02020603050405020304" pitchFamily="2"/>
              </a:rPr>
              <a:t>Visit our</a:t>
            </a:r>
            <a:r>
              <a:rPr lang="de-DE" sz="850" b="1" u="sng" spc="-25">
                <a:solidFill>
                  <a:srgbClr val="4C87A6"/>
                </a:solidFill>
                <a:latin typeface="Arial" panose="02020603050405020304" pitchFamily="2"/>
              </a:rPr>
              <a:t> derc.urnenlatice Daue</a:t>
            </a:r>
            <a:r>
              <a:rPr lang="de-DE" sz="850" b="1" spc="-25">
                <a:solidFill>
                  <a:srgbClr val="272722"/>
                </a:solidFill>
                <a:latin typeface="Arial" panose="02020603050405020304" pitchFamily="2"/>
              </a:rPr>
              <a:t> lote trete ingsmation, corrriguration orkles„ and books. Knovin lasues are dourneated</a:t>
            </a:r>
            <a:r>
              <a:rPr lang="de-DE" sz="850" b="1" spc="-25">
                <a:solidFill>
                  <a:srgbClr val="4C87A6"/>
                </a:solidFill>
                <a:latin typeface="Arial" panose="02020603050405020304" pitchFamily="2"/>
              </a:rPr>
              <a:t> fiere. </a:t>
            </a:r>
          </a:p>
        </p:txBody>
      </p:sp>
      <p:graphicFrame>
        <p:nvGraphicFramePr>
          <p:cNvPr id="138" name="table 138"/>
          <p:cNvGraphicFramePr>
            <a:graphicFrameLocks noGrp="1"/>
          </p:cNvGraphicFramePr>
          <p:nvPr/>
        </p:nvGraphicFramePr>
        <p:xfrm>
          <a:off x="494030" y="4876800"/>
          <a:ext cx="8201660" cy="295910"/>
        </p:xfrm>
        <a:graphic>
          <a:graphicData uri="http://schemas.openxmlformats.org/drawingml/2006/table">
            <a:tbl>
              <a:tblPr/>
              <a:tblGrid>
                <a:gridCol w="1483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7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89230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50" b="1" u="sng" spc="-45">
                          <a:solidFill>
                            <a:srgbClr val="4CA66C"/>
                          </a:solidFill>
                          <a:latin typeface="Arial" panose="02020603050405020304" pitchFamily="2"/>
                        </a:rPr>
                        <a:t>9r</a:t>
                      </a:r>
                      <a:r>
                        <a:rPr lang="de-DE" sz="1850" b="1" u="sng" spc="-45">
                          <a:solidFill>
                            <a:srgbClr val="68B767"/>
                          </a:solidFill>
                          <a:latin typeface="Arial" panose="02020603050405020304" pitchFamily="2"/>
                        </a:rPr>
                        <a:t>iää</a:t>
                      </a:r>
                      <a:r>
                        <a:rPr lang="de-DE" sz="850" b="1" u="sng" spc="-45">
                          <a:solidFill>
                            <a:srgbClr val="114800"/>
                          </a:solidFill>
                          <a:latin typeface="Arial" panose="02020603050405020304" pitchFamily="2"/>
                        </a:rPr>
                        <a:t>I-ITTP</a:t>
                      </a:r>
                      <a:r>
                        <a:rPr lang="de-DE" sz="850" b="1" spc="-45">
                          <a:solidFill>
                            <a:srgbClr val="114800"/>
                          </a:solidFill>
                          <a:latin typeface="Arial" panose="02020603050405020304" pitchFamily="2"/>
                        </a:rPr>
                        <a:t> Strict Tra asixbrt Security ll-ISTS) with kin C11.1raeiQr1 cleploy KI ichn tkm server_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0" name="Gerader Verbinder 139"/>
          <p:cNvCxnSpPr/>
          <p:nvPr/>
        </p:nvCxnSpPr>
        <p:spPr>
          <a:xfrm>
            <a:off x="2804160" y="6498590"/>
            <a:ext cx="5654675" cy="0"/>
          </a:xfrm>
          <a:prstGeom prst="line">
            <a:avLst/>
          </a:prstGeom>
          <a:ln w="8890" cmpd="sng">
            <a:solidFill>
              <a:srgbClr val="CCCECD"/>
            </a:solidFill>
          </a:ln>
        </p:spPr>
      </p:cxnSp>
      <p:cxnSp>
        <p:nvCxnSpPr>
          <p:cNvPr id="141" name="Gerader Verbinder 140"/>
          <p:cNvCxnSpPr/>
          <p:nvPr/>
        </p:nvCxnSpPr>
        <p:spPr>
          <a:xfrm>
            <a:off x="1014730" y="6431280"/>
            <a:ext cx="0" cy="247650"/>
          </a:xfrm>
          <a:prstGeom prst="line">
            <a:avLst/>
          </a:prstGeom>
          <a:ln w="30480" cmpd="sng">
            <a:solidFill>
              <a:srgbClr val="A1B3B8"/>
            </a:solidFill>
          </a:ln>
        </p:spPr>
      </p:cxnSp>
      <p:cxnSp>
        <p:nvCxnSpPr>
          <p:cNvPr id="142" name="Gerader Verbinder 141"/>
          <p:cNvCxnSpPr/>
          <p:nvPr/>
        </p:nvCxnSpPr>
        <p:spPr>
          <a:xfrm>
            <a:off x="435610" y="6108065"/>
            <a:ext cx="0" cy="750570"/>
          </a:xfrm>
          <a:prstGeom prst="line">
            <a:avLst/>
          </a:prstGeom>
          <a:ln w="36830" cmpd="sng">
            <a:solidFill>
              <a:srgbClr val="A3BFC1"/>
            </a:solidFill>
          </a:ln>
        </p:spPr>
      </p:cxnSp>
      <p:cxnSp>
        <p:nvCxnSpPr>
          <p:cNvPr id="143" name="Gerader Verbinder 142"/>
          <p:cNvCxnSpPr/>
          <p:nvPr/>
        </p:nvCxnSpPr>
        <p:spPr>
          <a:xfrm>
            <a:off x="494030" y="2389505"/>
            <a:ext cx="8321040" cy="0"/>
          </a:xfrm>
          <a:prstGeom prst="line">
            <a:avLst/>
          </a:prstGeom>
          <a:ln w="8890" cmpd="sng">
            <a:solidFill>
              <a:srgbClr val="D1D4D4"/>
            </a:solidFill>
          </a:ln>
        </p:spPr>
      </p:cxnSp>
      <p:pic>
        <p:nvPicPr>
          <p:cNvPr id="25" name="Grafik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28" y="627961"/>
            <a:ext cx="4135272" cy="5184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platzhalter 145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4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9" name="Textplatzhalter 148"/>
          <p:cNvSpPr>
            <a:spLocks noGrp="1"/>
          </p:cNvSpPr>
          <p:nvPr>
            <p:ph type="body" idx="10"/>
          </p:nvPr>
        </p:nvSpPr>
        <p:spPr>
          <a:xfrm>
            <a:off x="368935" y="373380"/>
            <a:ext cx="2319655" cy="293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2000" spc="-40">
                <a:solidFill>
                  <a:srgbClr val="FFFFFF"/>
                </a:solidFill>
                <a:latin typeface="Arial" panose="02020603050405020304" pitchFamily="2"/>
              </a:rPr>
              <a:t>Security - Encryption </a:t>
            </a:r>
          </a:p>
        </p:txBody>
      </p:sp>
      <p:sp>
        <p:nvSpPr>
          <p:cNvPr id="150" name="Textplatzhalter 149"/>
          <p:cNvSpPr>
            <a:spLocks noGrp="1"/>
          </p:cNvSpPr>
          <p:nvPr>
            <p:ph type="body" idx="10"/>
          </p:nvPr>
        </p:nvSpPr>
        <p:spPr>
          <a:xfrm>
            <a:off x="344170" y="1247140"/>
            <a:ext cx="5547360" cy="1381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700" spc="-85">
                <a:solidFill>
                  <a:srgbClr val="FFFFFF"/>
                </a:solidFill>
                <a:latin typeface="Arial" panose="02020603050405020304" pitchFamily="2"/>
              </a:rPr>
              <a:t>SBC/Tunnel verschlüsselt Traffic </a:t>
            </a:r>
          </a:p>
          <a:p>
            <a:pPr marL="0" marR="0" indent="365760" algn="just">
              <a:lnSpc>
                <a:spcPts val="1700"/>
              </a:lnSpc>
              <a:spcBef>
                <a:spcPts val="360"/>
              </a:spcBef>
              <a:spcAft>
                <a:spcPts val="0"/>
              </a:spcAft>
              <a:buFont typeface="Wingdings"/>
              <a:buChar char="l"/>
            </a:pPr>
            <a:r>
              <a:rPr lang="de-DE" sz="1700" spc="-105">
                <a:solidFill>
                  <a:srgbClr val="FFFFFF"/>
                </a:solidFill>
                <a:latin typeface="Arial" panose="02020603050405020304" pitchFamily="2"/>
              </a:rPr>
              <a:t>Einfaches Einschalten von SRTP-verschlüsselter Sprache </a:t>
            </a:r>
          </a:p>
          <a:p>
            <a:pPr marL="0" marR="0" indent="365760" algn="just">
              <a:lnSpc>
                <a:spcPts val="1700"/>
              </a:lnSpc>
              <a:spcBef>
                <a:spcPts val="380"/>
              </a:spcBef>
              <a:spcAft>
                <a:spcPts val="0"/>
              </a:spcAft>
              <a:buFont typeface="Wingdings"/>
              <a:buChar char="l"/>
            </a:pPr>
            <a:r>
              <a:rPr lang="de-DE" sz="1700" spc="-90">
                <a:solidFill>
                  <a:srgbClr val="FFFFFF"/>
                </a:solidFill>
                <a:latin typeface="Arial" panose="02020603050405020304" pitchFamily="2"/>
              </a:rPr>
              <a:t>Größere Sicherheit bei Webserver-Konfiguration </a:t>
            </a:r>
          </a:p>
          <a:p>
            <a:pPr marL="0" marR="0" indent="365760" algn="just">
              <a:lnSpc>
                <a:spcPts val="1700"/>
              </a:lnSpc>
              <a:spcBef>
                <a:spcPts val="385"/>
              </a:spcBef>
              <a:spcAft>
                <a:spcPts val="0"/>
              </a:spcAft>
              <a:buFont typeface="Wingdings"/>
              <a:buChar char="l"/>
            </a:pPr>
            <a:r>
              <a:rPr lang="de-DE" sz="1700" spc="-90">
                <a:solidFill>
                  <a:srgbClr val="FFFFFF"/>
                </a:solidFill>
                <a:latin typeface="Arial" panose="02020603050405020304" pitchFamily="2"/>
              </a:rPr>
              <a:t>SIP-Attack-Tool-Detection </a:t>
            </a:r>
          </a:p>
          <a:p>
            <a:pPr marL="0" marR="0" indent="365760" algn="just">
              <a:lnSpc>
                <a:spcPts val="1700"/>
              </a:lnSpc>
              <a:spcBef>
                <a:spcPts val="360"/>
              </a:spcBef>
              <a:spcAft>
                <a:spcPts val="0"/>
              </a:spcAft>
              <a:buFont typeface="Wingdings"/>
              <a:buChar char="l"/>
            </a:pPr>
            <a:r>
              <a:rPr lang="de-DE" sz="1700" spc="-85">
                <a:solidFill>
                  <a:srgbClr val="FFFFFF"/>
                </a:solidFill>
                <a:latin typeface="Arial" panose="02020603050405020304" pitchFamily="2"/>
              </a:rPr>
              <a:t>Größere Sicherheit beim Provisioningordner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588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platzhalter 152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687185"/>
          </a:xfrm>
          <a:prstGeom prst="rect">
            <a:avLst/>
          </a:prstGeom>
          <a:solidFill>
            <a:srgbClr val="3737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5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87185"/>
          </a:xfrm>
          <a:prstGeom prst="rect">
            <a:avLst/>
          </a:prstGeom>
        </p:spPr>
      </p:pic>
      <p:sp>
        <p:nvSpPr>
          <p:cNvPr id="156" name="Textplatzhalter 155"/>
          <p:cNvSpPr>
            <a:spLocks noGrp="1"/>
          </p:cNvSpPr>
          <p:nvPr>
            <p:ph type="body" idx="10"/>
          </p:nvPr>
        </p:nvSpPr>
        <p:spPr>
          <a:xfrm>
            <a:off x="372110" y="6184265"/>
            <a:ext cx="3053715" cy="316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de-DE" sz="2150" b="1" spc="-30">
                <a:solidFill>
                  <a:srgbClr val="F7FCFA"/>
                </a:solidFill>
                <a:latin typeface="Arial" panose="02020603050405020304" pitchFamily="2"/>
              </a:rPr>
              <a:t>4. Appliancefreundlich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platzhalter 158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6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0126"/>
            <a:ext cx="9144000" cy="6858000"/>
          </a:xfrm>
          <a:prstGeom prst="rect">
            <a:avLst/>
          </a:prstGeom>
        </p:spPr>
      </p:pic>
      <p:sp>
        <p:nvSpPr>
          <p:cNvPr id="162" name="Textplatzhalter 161"/>
          <p:cNvSpPr>
            <a:spLocks noGrp="1"/>
          </p:cNvSpPr>
          <p:nvPr>
            <p:ph type="body" idx="10"/>
          </p:nvPr>
        </p:nvSpPr>
        <p:spPr>
          <a:xfrm>
            <a:off x="377825" y="388620"/>
            <a:ext cx="2072640" cy="283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20">
                <a:solidFill>
                  <a:srgbClr val="FFFFFF"/>
                </a:solidFill>
                <a:latin typeface="Arial" panose="02020603050405020304" pitchFamily="2"/>
              </a:rPr>
              <a:t>Kleinerer Footprint </a:t>
            </a:r>
          </a:p>
        </p:txBody>
      </p:sp>
      <p:sp>
        <p:nvSpPr>
          <p:cNvPr id="163" name="Textplatzhalter 162"/>
          <p:cNvSpPr>
            <a:spLocks noGrp="1"/>
          </p:cNvSpPr>
          <p:nvPr>
            <p:ph type="body" idx="10"/>
          </p:nvPr>
        </p:nvSpPr>
        <p:spPr>
          <a:xfrm>
            <a:off x="344170" y="1245870"/>
            <a:ext cx="5760720" cy="1104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spc="-25">
                <a:solidFill>
                  <a:srgbClr val="FFFFFF"/>
                </a:solidFill>
                <a:latin typeface="Arial" panose="02020603050405020304" pitchFamily="2"/>
              </a:rPr>
              <a:t>Verschiedene Services zusammengefasst </a:t>
            </a:r>
          </a:p>
          <a:p>
            <a:pPr marL="0" marR="0" indent="365760" algn="just">
              <a:lnSpc>
                <a:spcPts val="1700"/>
              </a:lnSpc>
              <a:spcBef>
                <a:spcPts val="37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30">
                <a:solidFill>
                  <a:srgbClr val="FFFFFF"/>
                </a:solidFill>
                <a:latin typeface="Arial" panose="02020603050405020304" pitchFamily="2"/>
              </a:rPr>
              <a:t>Reduzierter Speicherverbrauch! </a:t>
            </a:r>
          </a:p>
          <a:p>
            <a:pPr marL="0" marR="0" indent="365760" algn="just">
              <a:lnSpc>
                <a:spcPts val="1700"/>
              </a:lnSpc>
              <a:spcBef>
                <a:spcPts val="39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40">
                <a:solidFill>
                  <a:srgbClr val="FFFFFF"/>
                </a:solidFill>
                <a:latin typeface="Arial" panose="02020603050405020304" pitchFamily="2"/>
              </a:rPr>
              <a:t>Wechsel zu NGINX-Webserver (kompakt &amp; hochperformant)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25">
                <a:solidFill>
                  <a:srgbClr val="FFFFFF"/>
                </a:solidFill>
                <a:latin typeface="Arial" panose="02020603050405020304" pitchFamily="2"/>
              </a:rPr>
              <a:t>Läuft auf Windows 7 / 8 / 10 für jede Projektgröße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5861714"/>
            <a:ext cx="7902054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4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platzhalter 165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34E6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6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9" name="Textplatzhalter 168"/>
          <p:cNvSpPr>
            <a:spLocks noGrp="1"/>
          </p:cNvSpPr>
          <p:nvPr>
            <p:ph type="body" idx="10"/>
          </p:nvPr>
        </p:nvSpPr>
        <p:spPr>
          <a:xfrm>
            <a:off x="381000" y="363855"/>
            <a:ext cx="3364865" cy="284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2500" lnSpcReduction="10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b="1" spc="10">
                <a:solidFill>
                  <a:srgbClr val="FFFFFF"/>
                </a:solidFill>
                <a:latin typeface="Arial" panose="02020603050405020304" pitchFamily="2"/>
              </a:rPr>
              <a:t>Installation auf €80-Appliance! </a:t>
            </a:r>
          </a:p>
        </p:txBody>
      </p:sp>
      <p:sp>
        <p:nvSpPr>
          <p:cNvPr id="170" name="Textplatzhalter 169"/>
          <p:cNvSpPr>
            <a:spLocks noGrp="1"/>
          </p:cNvSpPr>
          <p:nvPr>
            <p:ph type="body" idx="10"/>
          </p:nvPr>
        </p:nvSpPr>
        <p:spPr>
          <a:xfrm>
            <a:off x="344170" y="1247140"/>
            <a:ext cx="8214360" cy="1381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b="1" spc="-80">
                <a:solidFill>
                  <a:srgbClr val="FFFFFF"/>
                </a:solidFill>
                <a:latin typeface="Arial" panose="02020603050405020304" pitchFamily="2"/>
              </a:rPr>
              <a:t>MiniPC mit Windows 8 oder 10 </a:t>
            </a:r>
          </a:p>
          <a:p>
            <a:pPr marL="0" marR="0" indent="365760" algn="just">
              <a:lnSpc>
                <a:spcPts val="1700"/>
              </a:lnSpc>
              <a:spcBef>
                <a:spcPts val="36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b="1" spc="-85">
                <a:solidFill>
                  <a:srgbClr val="FFFFFF"/>
                </a:solidFill>
                <a:latin typeface="Arial" panose="02020603050405020304" pitchFamily="2"/>
              </a:rPr>
              <a:t>Viel leistungsstärker als Raspberry </a:t>
            </a:r>
          </a:p>
          <a:p>
            <a:pPr marL="0" marR="0" indent="365760" algn="just">
              <a:lnSpc>
                <a:spcPts val="1700"/>
              </a:lnSpc>
              <a:spcBef>
                <a:spcPts val="38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b="1" spc="-75">
                <a:solidFill>
                  <a:srgbClr val="FFFFFF"/>
                </a:solidFill>
                <a:latin typeface="Arial" panose="02020603050405020304" pitchFamily="2"/>
              </a:rPr>
              <a:t>Verfügbar für den kleinen Preis von €80 </a:t>
            </a:r>
          </a:p>
          <a:p>
            <a:pPr marL="0" marR="0" indent="365760" algn="just">
              <a:lnSpc>
                <a:spcPts val="1700"/>
              </a:lnSpc>
              <a:spcBef>
                <a:spcPts val="39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b="1" spc="-65">
                <a:solidFill>
                  <a:srgbClr val="FFFFFF"/>
                </a:solidFill>
                <a:latin typeface="Arial" panose="02020603050405020304" pitchFamily="2"/>
              </a:rPr>
              <a:t>Betrieb von bis zu 16 (32) SC auf diesen Geräten </a:t>
            </a:r>
          </a:p>
          <a:p>
            <a:pPr marL="0" marR="0" indent="365760" algn="just">
              <a:lnSpc>
                <a:spcPts val="1700"/>
              </a:lnSpc>
              <a:spcBef>
                <a:spcPts val="36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b="1" spc="-95">
                <a:solidFill>
                  <a:srgbClr val="FFFFFF"/>
                </a:solidFill>
                <a:latin typeface="Arial" panose="02020603050405020304" pitchFamily="2"/>
              </a:rPr>
              <a:t>Black Box Systeme mit niedrigen Specs für kleinere Installationen nicht mehr notwendig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85" y="5711588"/>
            <a:ext cx="5090615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platzhalter 172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638290"/>
          </a:xfrm>
          <a:prstGeom prst="rect">
            <a:avLst/>
          </a:prstGeom>
          <a:solidFill>
            <a:srgbClr val="37373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7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38290"/>
          </a:xfrm>
          <a:prstGeom prst="rect">
            <a:avLst/>
          </a:prstGeom>
        </p:spPr>
      </p:pic>
      <p:sp>
        <p:nvSpPr>
          <p:cNvPr id="176" name="Textplatzhalter 175"/>
          <p:cNvSpPr>
            <a:spLocks noGrp="1"/>
          </p:cNvSpPr>
          <p:nvPr>
            <p:ph type="body" idx="10"/>
          </p:nvPr>
        </p:nvSpPr>
        <p:spPr>
          <a:xfrm>
            <a:off x="381000" y="6178550"/>
            <a:ext cx="3194050" cy="325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de-DE" sz="2200" b="1" spc="-40">
                <a:solidFill>
                  <a:srgbClr val="FAFDFD"/>
                </a:solidFill>
                <a:latin typeface="Arial" panose="02020603050405020304" pitchFamily="2"/>
              </a:rPr>
              <a:t>5. Management-Konsole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22" y="5786651"/>
            <a:ext cx="4694830" cy="10713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24130"/>
            <a:ext cx="9095740" cy="6833870"/>
          </a:xfrm>
          <a:prstGeom prst="rect">
            <a:avLst/>
          </a:prstGeom>
        </p:spPr>
      </p:pic>
      <p:sp>
        <p:nvSpPr>
          <p:cNvPr id="181" name="Textplatzhalter 180"/>
          <p:cNvSpPr>
            <a:spLocks noGrp="1"/>
          </p:cNvSpPr>
          <p:nvPr>
            <p:ph type="body" idx="10"/>
          </p:nvPr>
        </p:nvSpPr>
        <p:spPr>
          <a:xfrm>
            <a:off x="377825" y="27305"/>
            <a:ext cx="149225" cy="1828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2450" spc="0">
                <a:solidFill>
                  <a:srgbClr val="FFFFFF"/>
                </a:solidFill>
                <a:latin typeface="Verdana" panose="02020603050405020304" pitchFamily="2"/>
              </a:rPr>
              <a:t>x </a:t>
            </a:r>
          </a:p>
        </p:txBody>
      </p:sp>
      <p:sp>
        <p:nvSpPr>
          <p:cNvPr id="182" name="Textplatzhalter 181"/>
          <p:cNvSpPr>
            <a:spLocks noGrp="1"/>
          </p:cNvSpPr>
          <p:nvPr>
            <p:ph type="body" idx="10"/>
          </p:nvPr>
        </p:nvSpPr>
        <p:spPr>
          <a:xfrm>
            <a:off x="7239000" y="54610"/>
            <a:ext cx="1862455" cy="1098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>
            <a:normAutofit fontScale="95000"/>
          </a:bodyPr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411480" algn="l"/>
                <a:tab pos="640080" algn="l"/>
                <a:tab pos="1005840" algn="l"/>
                <a:tab pos="1874520" algn="r"/>
              </a:tabLst>
            </a:pPr>
            <a:r>
              <a:rPr lang="de-DE" sz="550" spc="0">
                <a:solidFill>
                  <a:srgbClr val="B1B2B5"/>
                </a:solidFill>
                <a:latin typeface="Verdana" panose="02020603050405020304" pitchFamily="2"/>
              </a:rPr>
              <a:t>'.ciport</a:t>
            </a:r>
            <a:r>
              <a:rPr lang="de-DE" sz="550" spc="0">
                <a:solidFill>
                  <a:srgbClr val="FFFFFF"/>
                </a:solidFill>
                <a:latin typeface="Verdana" panose="02020603050405020304" pitchFamily="2"/>
              </a:rPr>
              <a:t> • Upc</a:t>
            </a:r>
            <a:r>
              <a:rPr lang="de-DE" sz="100" b="1" spc="0" baseline="30000">
                <a:solidFill>
                  <a:srgbClr val="F7C6BF"/>
                </a:solidFill>
                <a:latin typeface="Arial" panose="02020603050405020304" pitchFamily="2"/>
              </a:rPr>
              <a:t> </a:t>
            </a:r>
            <a:r>
              <a:rPr lang="de-DE" sz="550" b="1" spc="0" baseline="30000">
                <a:solidFill>
                  <a:srgbClr val="F7C6BF"/>
                </a:solidFill>
                <a:latin typeface="Arial" panose="02020603050405020304" pitchFamily="2"/>
              </a:rPr>
              <a:t>248</a:t>
            </a:r>
            <a:r>
              <a:rPr lang="de-DE" sz="100" spc="0">
                <a:solidFill>
                  <a:srgbClr val="FFFFFF"/>
                </a:solidFill>
                <a:latin typeface="Verdana" panose="02020603050405020304" pitchFamily="2"/>
              </a:rPr>
              <a:t> </a:t>
            </a:r>
            <a:r>
              <a:rPr lang="de-DE" sz="550" spc="0">
                <a:solidFill>
                  <a:srgbClr val="FFFFFF"/>
                </a:solidFill>
                <a:latin typeface="Verdana" panose="02020603050405020304" pitchFamily="2"/>
              </a:rPr>
              <a:t>Engtish Logout </a:t>
            </a:r>
          </a:p>
        </p:txBody>
      </p:sp>
      <p:sp>
        <p:nvSpPr>
          <p:cNvPr id="183" name="Textplatzhalter 182"/>
          <p:cNvSpPr>
            <a:spLocks noGrp="1"/>
          </p:cNvSpPr>
          <p:nvPr>
            <p:ph type="body" idx="10"/>
          </p:nvPr>
        </p:nvSpPr>
        <p:spPr>
          <a:xfrm>
            <a:off x="118745" y="341630"/>
            <a:ext cx="472440" cy="2984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50">
                <a:solidFill>
                  <a:srgbClr val="666666"/>
                </a:solidFill>
                <a:latin typeface="Verdana" panose="02020603050405020304" pitchFamily="2"/>
              </a:rPr>
              <a:t>tlE Dashboard </a:t>
            </a:r>
          </a:p>
          <a:p>
            <a:pPr marL="0" marR="0" indent="182880" algn="l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Font typeface="Wingdings"/>
              <a:buChar char="·"/>
            </a:pPr>
            <a:r>
              <a:rPr lang="de-DE" sz="550" spc="-65">
                <a:solidFill>
                  <a:srgbClr val="666666"/>
                </a:solidFill>
                <a:latin typeface="Verdana" panose="02020603050405020304" pitchFamily="2"/>
              </a:rPr>
              <a:t>Phones </a:t>
            </a:r>
          </a:p>
        </p:txBody>
      </p:sp>
      <p:sp>
        <p:nvSpPr>
          <p:cNvPr id="184" name="Textplatzhalter 183"/>
          <p:cNvSpPr>
            <a:spLocks noGrp="1"/>
          </p:cNvSpPr>
          <p:nvPr>
            <p:ph type="body" idx="10"/>
          </p:nvPr>
        </p:nvSpPr>
        <p:spPr>
          <a:xfrm>
            <a:off x="1191895" y="399415"/>
            <a:ext cx="514985" cy="1003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de-DE" sz="850" spc="-114">
                <a:solidFill>
                  <a:srgbClr val="666666"/>
                </a:solidFill>
                <a:latin typeface="Verdana" panose="02020603050405020304" pitchFamily="2"/>
              </a:rPr>
              <a:t>Dashboard </a:t>
            </a:r>
          </a:p>
        </p:txBody>
      </p:sp>
      <p:sp>
        <p:nvSpPr>
          <p:cNvPr id="185" name="Textplatzhalter 184"/>
          <p:cNvSpPr>
            <a:spLocks noGrp="1"/>
          </p:cNvSpPr>
          <p:nvPr>
            <p:ph type="body" idx="10"/>
          </p:nvPr>
        </p:nvSpPr>
        <p:spPr>
          <a:xfrm>
            <a:off x="1249680" y="4587240"/>
            <a:ext cx="1039495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600"/>
              </a:lnSpc>
              <a:spcAft>
                <a:spcPts val="25"/>
              </a:spcAft>
            </a:pPr>
            <a:r>
              <a:rPr lang="de-DE" sz="550" spc="-30">
                <a:solidFill>
                  <a:srgbClr val="666666"/>
                </a:solidFill>
                <a:latin typeface="Verdana" panose="02020603050405020304" pitchFamily="2"/>
              </a:rPr>
              <a:t>Warring</a:t>
            </a:r>
            <a:r>
              <a:rPr lang="de-DE" sz="550" spc="-30">
                <a:solidFill>
                  <a:srgbClr val="D95961"/>
                </a:solidFill>
                <a:latin typeface="Verdana" panose="02020603050405020304" pitchFamily="2"/>
              </a:rPr>
              <a:t> •</a:t>
            </a:r>
            <a:r>
              <a:rPr lang="de-DE" sz="550" spc="-30">
                <a:solidFill>
                  <a:srgbClr val="666666"/>
                </a:solidFill>
                <a:latin typeface="Verdana" panose="02020603050405020304" pitchFamily="2"/>
              </a:rPr>
              <a:t> Error</a:t>
            </a:r>
            <a:r>
              <a:rPr lang="de-DE" sz="550" spc="-30">
                <a:solidFill>
                  <a:srgbClr val="32739C"/>
                </a:solidFill>
                <a:latin typeface="Verdana" panose="02020603050405020304" pitchFamily="2"/>
              </a:rPr>
              <a:t> etnformationst </a:t>
            </a:r>
          </a:p>
        </p:txBody>
      </p:sp>
      <p:sp>
        <p:nvSpPr>
          <p:cNvPr id="186" name="Textplatzhalter 185"/>
          <p:cNvSpPr>
            <a:spLocks noGrp="1"/>
          </p:cNvSpPr>
          <p:nvPr>
            <p:ph type="body" idx="10"/>
          </p:nvPr>
        </p:nvSpPr>
        <p:spPr>
          <a:xfrm>
            <a:off x="1276985" y="4794250"/>
            <a:ext cx="1764665" cy="2260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10">
                <a:solidFill>
                  <a:srgbClr val="666666"/>
                </a:solidFill>
                <a:latin typeface="Verdana" panose="02020603050405020304" pitchFamily="2"/>
              </a:rPr>
              <a:t>Event Notification Manager </a:t>
            </a:r>
            <a:r>
              <a:rPr lang="de-DE" sz="400" b="1" spc="-10">
                <a:solidFill>
                  <a:srgbClr val="666666"/>
                </a:solidFill>
                <a:latin typeface="Verdana" panose="02020603050405020304" pitchFamily="2"/>
              </a:rPr>
              <a:t>LIMADOE </a:t>
            </a:r>
          </a:p>
          <a:p>
            <a:pPr marL="0" marR="0" indent="0" algn="l">
              <a:lnSpc>
                <a:spcPts val="600"/>
              </a:lnSpc>
              <a:spcBef>
                <a:spcPts val="445"/>
              </a:spcBef>
              <a:spcAft>
                <a:spcPts val="20"/>
              </a:spcAft>
            </a:pPr>
            <a:r>
              <a:rPr lang="de-DE" sz="550" spc="-60">
                <a:solidFill>
                  <a:srgbClr val="666666"/>
                </a:solidFill>
                <a:latin typeface="Verdana" panose="02020603050405020304" pitchFamily="2"/>
              </a:rPr>
              <a:t>A nm Service Pack Update is available for XX Phone System. </a:t>
            </a:r>
          </a:p>
        </p:txBody>
      </p:sp>
      <p:sp>
        <p:nvSpPr>
          <p:cNvPr id="187" name="Textplatzhalter 186"/>
          <p:cNvSpPr>
            <a:spLocks noGrp="1"/>
          </p:cNvSpPr>
          <p:nvPr>
            <p:ph type="body" idx="10"/>
          </p:nvPr>
        </p:nvSpPr>
        <p:spPr>
          <a:xfrm>
            <a:off x="1276985" y="5230495"/>
            <a:ext cx="3743325" cy="2254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20">
                <a:solidFill>
                  <a:srgbClr val="666666"/>
                </a:solidFill>
                <a:latin typeface="Verdana" panose="02020603050405020304" pitchFamily="2"/>
              </a:rPr>
              <a:t>SIP Senier/CalL Manager </a:t>
            </a:r>
            <a:r>
              <a:rPr lang="de-DE" sz="400" b="1" spc="-20">
                <a:solidFill>
                  <a:srgbClr val="666666"/>
                </a:solidFill>
                <a:latin typeface="Verdana" panose="02020603050405020304" pitchFamily="2"/>
              </a:rPr>
              <a:t>ak 41EPL </a:t>
            </a:r>
          </a:p>
          <a:p>
            <a:pPr marL="0" marR="0" indent="0" algn="l">
              <a:lnSpc>
                <a:spcPts val="600"/>
              </a:lnSpc>
              <a:spcBef>
                <a:spcPts val="445"/>
              </a:spcBef>
              <a:spcAft>
                <a:spcPts val="0"/>
              </a:spcAft>
            </a:pPr>
            <a:r>
              <a:rPr lang="de-DE" sz="550" spc="-70">
                <a:solidFill>
                  <a:srgbClr val="666666"/>
                </a:solidFill>
                <a:latin typeface="Verdana" panose="02020603050405020304" pitchFamily="2"/>
              </a:rPr>
              <a:t>Extension 109 is un registered, removed contact: sip:100@l0.17/9.249:9420.57instance=1-7e2d9Sa47a5f4fSlahee5915fiSS3c4013;ob </a:t>
            </a:r>
          </a:p>
        </p:txBody>
      </p:sp>
      <p:sp>
        <p:nvSpPr>
          <p:cNvPr id="188" name="Textplatzhalter 187"/>
          <p:cNvSpPr>
            <a:spLocks noGrp="1"/>
          </p:cNvSpPr>
          <p:nvPr>
            <p:ph type="body" idx="10"/>
          </p:nvPr>
        </p:nvSpPr>
        <p:spPr>
          <a:xfrm>
            <a:off x="1276985" y="5675630"/>
            <a:ext cx="3383280" cy="2222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30">
                <a:solidFill>
                  <a:srgbClr val="666666"/>
                </a:solidFill>
                <a:latin typeface="Verdana" panose="02020603050405020304" pitchFamily="2"/>
              </a:rPr>
              <a:t>SIP Seruer.+Cal I Manager ax nal </a:t>
            </a:r>
          </a:p>
          <a:p>
            <a:pPr marL="0" marR="0" indent="0" algn="l">
              <a:lnSpc>
                <a:spcPts val="600"/>
              </a:lnSpc>
              <a:spcBef>
                <a:spcPts val="470"/>
              </a:spcBef>
              <a:spcAft>
                <a:spcPts val="0"/>
              </a:spcAft>
            </a:pPr>
            <a:r>
              <a:rPr lang="de-DE" sz="550" spc="-65">
                <a:solidFill>
                  <a:srgbClr val="666666"/>
                </a:solidFill>
                <a:latin typeface="Verdana" panose="02020603050405020304" pitchFamily="2"/>
              </a:rPr>
              <a:t>Extension 100 is registered, contect: sip:100l10.1720_24854295;rinstance=0-id509990Sbee74aeRb155f13f99e9472;eb </a:t>
            </a:r>
          </a:p>
        </p:txBody>
      </p:sp>
      <p:sp>
        <p:nvSpPr>
          <p:cNvPr id="189" name="Textplatzhalter 188"/>
          <p:cNvSpPr>
            <a:spLocks noGrp="1"/>
          </p:cNvSpPr>
          <p:nvPr>
            <p:ph type="body" idx="10"/>
          </p:nvPr>
        </p:nvSpPr>
        <p:spPr>
          <a:xfrm>
            <a:off x="1276985" y="6111240"/>
            <a:ext cx="2301240" cy="2254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10">
                <a:solidFill>
                  <a:srgbClr val="666666"/>
                </a:solidFill>
                <a:latin typeface="Verdana" panose="02020603050405020304" pitchFamily="2"/>
              </a:rPr>
              <a:t>SIP ServerKai I Manager im am </a:t>
            </a:r>
          </a:p>
          <a:p>
            <a:pPr marL="0" marR="0" indent="0" algn="l">
              <a:lnSpc>
                <a:spcPts val="600"/>
              </a:lnSpc>
              <a:spcBef>
                <a:spcPts val="440"/>
              </a:spcBef>
              <a:spcAft>
                <a:spcPts val="0"/>
              </a:spcAft>
            </a:pPr>
            <a:r>
              <a:rPr lang="de-DE" sz="550" spc="-60">
                <a:solidFill>
                  <a:srgbClr val="666666"/>
                </a:solidFill>
                <a:latin typeface="Verdana" panose="02020603050405020304" pitchFamily="2"/>
              </a:rPr>
              <a:t>Extension 10E is registered, contact: sip:10411917211170:47507;firteuwE1d7d </a:t>
            </a:r>
          </a:p>
        </p:txBody>
      </p:sp>
      <p:sp>
        <p:nvSpPr>
          <p:cNvPr id="190" name="Textplatzhalter 189"/>
          <p:cNvSpPr>
            <a:spLocks noGrp="1"/>
          </p:cNvSpPr>
          <p:nvPr>
            <p:ph type="body" idx="10"/>
          </p:nvPr>
        </p:nvSpPr>
        <p:spPr>
          <a:xfrm>
            <a:off x="1276985" y="6553200"/>
            <a:ext cx="2648585" cy="2254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25">
                <a:solidFill>
                  <a:srgbClr val="666666"/>
                </a:solidFill>
                <a:latin typeface="Verdana" panose="02020603050405020304" pitchFamily="2"/>
              </a:rPr>
              <a:t>SIP Server/Cal I. Manager ax net </a:t>
            </a:r>
          </a:p>
          <a:p>
            <a:pPr marL="0" marR="0" indent="0" algn="l">
              <a:lnSpc>
                <a:spcPts val="600"/>
              </a:lnSpc>
              <a:spcBef>
                <a:spcPts val="440"/>
              </a:spcBef>
              <a:spcAft>
                <a:spcPts val="0"/>
              </a:spcAft>
            </a:pPr>
            <a:r>
              <a:rPr lang="de-DE" sz="550" spc="-65">
                <a:solidFill>
                  <a:srgbClr val="666666"/>
                </a:solidFill>
                <a:latin typeface="Verdana" panose="02020603050405020304" pitchFamily="2"/>
              </a:rPr>
              <a:t>Extension IOS is unregistered, removed contact: sio:10(410.1720.17fIcE9014;line=c9o39ymi </a:t>
            </a:r>
          </a:p>
        </p:txBody>
      </p:sp>
      <p:sp>
        <p:nvSpPr>
          <p:cNvPr id="191" name="Textplatzhalter 190"/>
          <p:cNvSpPr>
            <a:spLocks noGrp="1"/>
          </p:cNvSpPr>
          <p:nvPr>
            <p:ph type="body" idx="10"/>
          </p:nvPr>
        </p:nvSpPr>
        <p:spPr>
          <a:xfrm>
            <a:off x="8363585" y="4785360"/>
            <a:ext cx="634365" cy="18319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just">
              <a:lnSpc>
                <a:spcPts val="500"/>
              </a:lnSpc>
              <a:spcAft>
                <a:spcPts val="0"/>
              </a:spcAft>
            </a:pPr>
            <a:r>
              <a:rPr lang="de-DE" sz="400" b="1" spc="-40">
                <a:solidFill>
                  <a:srgbClr val="666666"/>
                </a:solidFill>
                <a:latin typeface="Verdana" panose="02020603050405020304" pitchFamily="2"/>
              </a:rPr>
              <a:t>05f0@/2616 1214:1D </a:t>
            </a:r>
            <a:r>
              <a:rPr lang="de-DE" sz="550" spc="-40">
                <a:solidFill>
                  <a:srgbClr val="666666"/>
                </a:solidFill>
                <a:latin typeface="Verdana" panose="02020603050405020304" pitchFamily="2"/>
              </a:rPr>
              <a:t>P </a:t>
            </a:r>
          </a:p>
          <a:p>
            <a:pPr marL="0" marR="0" indent="0" algn="just">
              <a:lnSpc>
                <a:spcPts val="600"/>
              </a:lnSpc>
              <a:spcBef>
                <a:spcPts val="2795"/>
              </a:spcBef>
              <a:spcAft>
                <a:spcPts val="0"/>
              </a:spcAft>
            </a:pPr>
            <a:r>
              <a:rPr lang="de-DE" sz="550" spc="-80">
                <a:solidFill>
                  <a:srgbClr val="666666"/>
                </a:solidFill>
                <a:latin typeface="Verdana" panose="02020603050405020304" pitchFamily="2"/>
              </a:rPr>
              <a:t>Ohatit2019 11:10.0S </a:t>
            </a:r>
          </a:p>
          <a:p>
            <a:pPr marL="0" marR="0" indent="0" algn="just">
              <a:lnSpc>
                <a:spcPts val="600"/>
              </a:lnSpc>
              <a:spcBef>
                <a:spcPts val="2860"/>
              </a:spcBef>
              <a:spcAft>
                <a:spcPts val="0"/>
              </a:spcAft>
            </a:pPr>
            <a:r>
              <a:rPr lang="de-DE" sz="400" b="1" spc="-75">
                <a:solidFill>
                  <a:srgbClr val="666666"/>
                </a:solidFill>
                <a:latin typeface="Verdana" panose="02020603050405020304" pitchFamily="2"/>
              </a:rPr>
              <a:t>116163,19.016 11:15:02 Mir </a:t>
            </a:r>
          </a:p>
          <a:p>
            <a:pPr marL="0" marR="0" indent="0" algn="just">
              <a:lnSpc>
                <a:spcPts val="600"/>
              </a:lnSpc>
              <a:spcBef>
                <a:spcPts val="2770"/>
              </a:spcBef>
              <a:spcAft>
                <a:spcPts val="0"/>
              </a:spcAft>
            </a:pPr>
            <a:r>
              <a:rPr lang="de-DE" sz="400" b="1" spc="-45">
                <a:solidFill>
                  <a:srgbClr val="666666"/>
                </a:solidFill>
                <a:latin typeface="Verdana" panose="02020603050405020304" pitchFamily="2"/>
              </a:rPr>
              <a:t>CeDaP10161127:11 </a:t>
            </a:r>
            <a:r>
              <a:rPr lang="de-DE" sz="550" spc="-45">
                <a:solidFill>
                  <a:srgbClr val="666666"/>
                </a:solidFill>
                <a:latin typeface="Verdana" panose="02020603050405020304" pitchFamily="2"/>
              </a:rPr>
              <a:t>Atf </a:t>
            </a:r>
          </a:p>
          <a:p>
            <a:pPr marL="0" marR="0" indent="0" algn="just">
              <a:lnSpc>
                <a:spcPts val="600"/>
              </a:lnSpc>
              <a:spcBef>
                <a:spcPts val="2845"/>
              </a:spcBef>
              <a:spcAft>
                <a:spcPts val="0"/>
              </a:spcAft>
            </a:pPr>
            <a:r>
              <a:rPr lang="de-DE" sz="550" spc="-105">
                <a:solidFill>
                  <a:srgbClr val="666666"/>
                </a:solidFill>
                <a:latin typeface="Verdana" panose="02020603050405020304" pitchFamily="2"/>
              </a:rPr>
              <a:t>Ctear2016 1124:M1 A34 </a:t>
            </a:r>
          </a:p>
        </p:txBody>
      </p:sp>
      <p:sp>
        <p:nvSpPr>
          <p:cNvPr id="192" name="Textplatzhalter 191"/>
          <p:cNvSpPr>
            <a:spLocks noGrp="1"/>
          </p:cNvSpPr>
          <p:nvPr>
            <p:ph type="body" idx="10"/>
          </p:nvPr>
        </p:nvSpPr>
        <p:spPr>
          <a:xfrm>
            <a:off x="7589520" y="810895"/>
            <a:ext cx="438785" cy="79375"/>
          </a:xfrm>
          <a:prstGeom prst="rect">
            <a:avLst/>
          </a:prstGeom>
          <a:solidFill>
            <a:srgbClr val="797979"/>
          </a:solidFill>
          <a:ln w="0" cmpd="sng">
            <a:noFill/>
            <a:prstDash val="solid"/>
          </a:ln>
        </p:spPr>
        <p:txBody>
          <a:bodyPr vert="horz" lIns="0" tIns="3175" rIns="0" bIns="0" anchor="t">
            <a:normAutofit fontScale="95000"/>
          </a:bodyPr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de-DE" sz="550" spc="-30">
                <a:solidFill>
                  <a:srgbClr val="FFFFFF"/>
                </a:solidFill>
                <a:latin typeface="Verdana" panose="02020603050405020304" pitchFamily="2"/>
              </a:rPr>
              <a:t>Information </a:t>
            </a:r>
          </a:p>
        </p:txBody>
      </p:sp>
      <p:sp>
        <p:nvSpPr>
          <p:cNvPr id="193" name="Textplatzhalter 192"/>
          <p:cNvSpPr>
            <a:spLocks noGrp="1"/>
          </p:cNvSpPr>
          <p:nvPr>
            <p:ph type="body" idx="10"/>
          </p:nvPr>
        </p:nvSpPr>
        <p:spPr>
          <a:xfrm>
            <a:off x="118745" y="1005840"/>
            <a:ext cx="73025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1150" spc="-350">
                <a:solidFill>
                  <a:srgbClr val="666666"/>
                </a:solidFill>
                <a:latin typeface="Verdana" panose="02020603050405020304" pitchFamily="2"/>
              </a:rPr>
              <a:t>Eil </a:t>
            </a:r>
          </a:p>
        </p:txBody>
      </p:sp>
      <p:sp>
        <p:nvSpPr>
          <p:cNvPr id="194" name="Textplatzhalter 193"/>
          <p:cNvSpPr>
            <a:spLocks noGrp="1"/>
          </p:cNvSpPr>
          <p:nvPr>
            <p:ph type="body" idx="10"/>
          </p:nvPr>
        </p:nvSpPr>
        <p:spPr>
          <a:xfrm>
            <a:off x="6708775" y="1057910"/>
            <a:ext cx="79375" cy="546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550" spc="-210">
                <a:solidFill>
                  <a:srgbClr val="666666"/>
                </a:solidFill>
                <a:latin typeface="Verdana" panose="02020603050405020304" pitchFamily="2"/>
              </a:rPr>
              <a:t>Dia </a:t>
            </a:r>
          </a:p>
        </p:txBody>
      </p:sp>
      <p:sp>
        <p:nvSpPr>
          <p:cNvPr id="195" name="Textplatzhalter 194"/>
          <p:cNvSpPr>
            <a:spLocks noGrp="1"/>
          </p:cNvSpPr>
          <p:nvPr>
            <p:ph type="body" idx="10"/>
          </p:nvPr>
        </p:nvSpPr>
        <p:spPr>
          <a:xfrm>
            <a:off x="118745" y="1216025"/>
            <a:ext cx="7302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1100" spc="0">
                <a:solidFill>
                  <a:srgbClr val="666666"/>
                </a:solidFill>
                <a:latin typeface="Verdana" panose="02020603050405020304" pitchFamily="2"/>
              </a:rPr>
              <a:t>1 </a:t>
            </a:r>
          </a:p>
        </p:txBody>
      </p:sp>
      <p:sp>
        <p:nvSpPr>
          <p:cNvPr id="196" name="Textplatzhalter 195"/>
          <p:cNvSpPr>
            <a:spLocks noGrp="1"/>
          </p:cNvSpPr>
          <p:nvPr>
            <p:ph type="body" idx="10"/>
          </p:nvPr>
        </p:nvSpPr>
        <p:spPr>
          <a:xfrm>
            <a:off x="118745" y="2548255"/>
            <a:ext cx="7937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1100" spc="0">
                <a:solidFill>
                  <a:srgbClr val="666666"/>
                </a:solidFill>
                <a:latin typeface="Times New Roman" panose="02020603050405020304" pitchFamily="1"/>
              </a:rPr>
              <a:t>w </a:t>
            </a:r>
          </a:p>
        </p:txBody>
      </p:sp>
      <p:sp>
        <p:nvSpPr>
          <p:cNvPr id="197" name="Textplatzhalter 196"/>
          <p:cNvSpPr>
            <a:spLocks noGrp="1"/>
          </p:cNvSpPr>
          <p:nvPr>
            <p:ph type="body" idx="10"/>
          </p:nvPr>
        </p:nvSpPr>
        <p:spPr>
          <a:xfrm>
            <a:off x="1454150" y="2919730"/>
            <a:ext cx="316865" cy="3448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90">
                <a:solidFill>
                  <a:srgbClr val="666666"/>
                </a:solidFill>
                <a:latin typeface="Verdana" panose="02020603050405020304" pitchFamily="2"/>
              </a:rPr>
              <a:t>4e% used </a:t>
            </a:r>
          </a:p>
          <a:p>
            <a:pPr marL="0" marR="0" indent="0" algn="l">
              <a:lnSpc>
                <a:spcPts val="500"/>
              </a:lnSpc>
              <a:spcBef>
                <a:spcPts val="1550"/>
              </a:spcBef>
              <a:spcAft>
                <a:spcPts val="0"/>
              </a:spcAft>
            </a:pPr>
            <a:r>
              <a:rPr lang="de-DE" sz="550" spc="-114">
                <a:solidFill>
                  <a:srgbClr val="666666"/>
                </a:solidFill>
                <a:latin typeface="Verdana" panose="02020603050405020304" pitchFamily="2"/>
              </a:rPr>
              <a:t>20.5691ms </a:t>
            </a:r>
          </a:p>
        </p:txBody>
      </p:sp>
      <p:sp>
        <p:nvSpPr>
          <p:cNvPr id="198" name="Textplatzhalter 197"/>
          <p:cNvSpPr>
            <a:spLocks noGrp="1"/>
          </p:cNvSpPr>
          <p:nvPr>
            <p:ph type="body" idx="10"/>
          </p:nvPr>
        </p:nvSpPr>
        <p:spPr>
          <a:xfrm>
            <a:off x="5782310" y="2895600"/>
            <a:ext cx="496570" cy="520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400" b="1" spc="-45">
                <a:solidFill>
                  <a:srgbClr val="FFFFFF"/>
                </a:solidFill>
                <a:latin typeface="Verdana" panose="02020603050405020304" pitchFamily="2"/>
              </a:rPr>
              <a:t>irowell test not run </a:t>
            </a:r>
          </a:p>
        </p:txBody>
      </p:sp>
      <p:sp>
        <p:nvSpPr>
          <p:cNvPr id="199" name="Textplatzhalter 198"/>
          <p:cNvSpPr>
            <a:spLocks noGrp="1"/>
          </p:cNvSpPr>
          <p:nvPr>
            <p:ph type="body" idx="10"/>
          </p:nvPr>
        </p:nvSpPr>
        <p:spPr>
          <a:xfrm>
            <a:off x="3950335" y="2898775"/>
            <a:ext cx="414655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de-DE" sz="550" spc="-85">
                <a:solidFill>
                  <a:srgbClr val="666666"/>
                </a:solidFill>
                <a:latin typeface="Verdana" panose="02020603050405020304" pitchFamily="2"/>
              </a:rPr>
              <a:t>Firmaff Cher k </a:t>
            </a:r>
          </a:p>
        </p:txBody>
      </p:sp>
      <p:sp>
        <p:nvSpPr>
          <p:cNvPr id="200" name="Textplatzhalter 199"/>
          <p:cNvSpPr>
            <a:spLocks noGrp="1"/>
          </p:cNvSpPr>
          <p:nvPr>
            <p:ph type="body" idx="10"/>
          </p:nvPr>
        </p:nvSpPr>
        <p:spPr>
          <a:xfrm>
            <a:off x="2313305" y="2922905"/>
            <a:ext cx="277495" cy="60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550" spc="-130">
                <a:solidFill>
                  <a:srgbClr val="666666"/>
                </a:solidFill>
                <a:latin typeface="Verdana" panose="02020603050405020304" pitchFamily="2"/>
              </a:rPr>
              <a:t>9931, used </a:t>
            </a:r>
          </a:p>
        </p:txBody>
      </p:sp>
      <p:sp>
        <p:nvSpPr>
          <p:cNvPr id="201" name="Textplatzhalter 200"/>
          <p:cNvSpPr>
            <a:spLocks noGrp="1"/>
          </p:cNvSpPr>
          <p:nvPr>
            <p:ph type="body" idx="10"/>
          </p:nvPr>
        </p:nvSpPr>
        <p:spPr>
          <a:xfrm>
            <a:off x="5455920" y="3136265"/>
            <a:ext cx="600710" cy="1009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700"/>
              </a:lnSpc>
              <a:spcAft>
                <a:spcPts val="15"/>
              </a:spcAft>
            </a:pPr>
            <a:r>
              <a:rPr lang="de-DE" sz="1100" b="1" spc="-75">
                <a:solidFill>
                  <a:srgbClr val="EF150C"/>
                </a:solidFill>
                <a:latin typeface="Verdana" panose="02020603050405020304" pitchFamily="2"/>
              </a:rPr>
              <a:t>0</a:t>
            </a:r>
            <a:r>
              <a:rPr lang="de-DE" sz="400" b="1" spc="-75">
                <a:solidFill>
                  <a:srgbClr val="666666"/>
                </a:solidFill>
                <a:latin typeface="Verdana" panose="02020603050405020304" pitchFamily="2"/>
              </a:rPr>
              <a:t> _o sem </a:t>
            </a:r>
            <a:r>
              <a:rPr lang="de-DE" sz="550" spc="-75">
                <a:solidFill>
                  <a:srgbClr val="666666"/>
                </a:solidFill>
                <a:latin typeface="Verdana" panose="02020603050405020304" pitchFamily="2"/>
              </a:rPr>
              <a:t>Ertens on2 </a:t>
            </a:r>
          </a:p>
        </p:txBody>
      </p:sp>
      <p:sp>
        <p:nvSpPr>
          <p:cNvPr id="202" name="Textplatzhalter 201"/>
          <p:cNvSpPr>
            <a:spLocks noGrp="1"/>
          </p:cNvSpPr>
          <p:nvPr>
            <p:ph type="body" idx="10"/>
          </p:nvPr>
        </p:nvSpPr>
        <p:spPr>
          <a:xfrm>
            <a:off x="4321810" y="3136265"/>
            <a:ext cx="350520" cy="1009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25000" lnSpcReduction="20000"/>
          </a:bodyPr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de-DE" sz="1350" spc="-110">
                <a:solidFill>
                  <a:srgbClr val="36B860"/>
                </a:solidFill>
                <a:latin typeface="Verdana" panose="02020603050405020304" pitchFamily="2"/>
              </a:rPr>
              <a:t>0</a:t>
            </a:r>
            <a:r>
              <a:rPr lang="de-DE" sz="550" spc="-110">
                <a:solidFill>
                  <a:srgbClr val="666666"/>
                </a:solidFill>
                <a:latin typeface="Verdana" panose="02020603050405020304" pitchFamily="2"/>
              </a:rPr>
              <a:t> Services </a:t>
            </a:r>
          </a:p>
        </p:txBody>
      </p:sp>
      <p:sp>
        <p:nvSpPr>
          <p:cNvPr id="203" name="Textplatzhalter 202"/>
          <p:cNvSpPr>
            <a:spLocks noGrp="1"/>
          </p:cNvSpPr>
          <p:nvPr>
            <p:ph type="body" idx="10"/>
          </p:nvPr>
        </p:nvSpPr>
        <p:spPr>
          <a:xfrm>
            <a:off x="2273935" y="3209290"/>
            <a:ext cx="356235" cy="552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550" spc="-130">
                <a:solidFill>
                  <a:srgbClr val="666666"/>
                </a:solidFill>
                <a:latin typeface="Verdana" panose="02020603050405020304" pitchFamily="2"/>
              </a:rPr>
              <a:t>91,19F413 bre </a:t>
            </a:r>
          </a:p>
        </p:txBody>
      </p:sp>
      <p:sp>
        <p:nvSpPr>
          <p:cNvPr id="204" name="Textplatzhalter 203"/>
          <p:cNvSpPr>
            <a:spLocks noGrp="1"/>
          </p:cNvSpPr>
          <p:nvPr>
            <p:ph type="body" idx="10"/>
          </p:nvPr>
        </p:nvSpPr>
        <p:spPr>
          <a:xfrm>
            <a:off x="6544310" y="3572510"/>
            <a:ext cx="1191260" cy="533400"/>
          </a:xfrm>
          <a:prstGeom prst="rect">
            <a:avLst/>
          </a:prstGeom>
          <a:solidFill>
            <a:srgbClr val="0194CD"/>
          </a:solidFill>
          <a:ln w="0" cmpd="sng">
            <a:noFill/>
            <a:prstDash val="solid"/>
          </a:ln>
        </p:spPr>
        <p:txBody>
          <a:bodyPr vert="horz" lIns="0" tIns="354965" rIns="0" bIns="0" anchor="t">
            <a:normAutofit fontScale="95000"/>
          </a:bodyPr>
          <a:lstStyle/>
          <a:p>
            <a:pPr marL="0" marR="0" indent="0" algn="ctr">
              <a:lnSpc>
                <a:spcPts val="600"/>
              </a:lnSpc>
              <a:spcAft>
                <a:spcPts val="740"/>
              </a:spcAft>
            </a:pPr>
            <a:r>
              <a:rPr lang="de-DE" sz="550" spc="5">
                <a:solidFill>
                  <a:srgbClr val="FFFFFF"/>
                </a:solidFill>
                <a:latin typeface="Verdana" panose="02020603050405020304" pitchFamily="2"/>
              </a:rPr>
              <a:t>Activity </a:t>
            </a:r>
            <a:r>
              <a:rPr lang="de-DE" sz="400" b="1" spc="5">
                <a:solidFill>
                  <a:srgbClr val="FFFFFF"/>
                </a:solidFill>
                <a:latin typeface="Verdana" panose="02020603050405020304" pitchFamily="2"/>
              </a:rPr>
              <a:t>Log </a:t>
            </a:r>
          </a:p>
        </p:txBody>
      </p:sp>
      <p:sp>
        <p:nvSpPr>
          <p:cNvPr id="205" name="Textplatzhalter 204"/>
          <p:cNvSpPr>
            <a:spLocks noGrp="1"/>
          </p:cNvSpPr>
          <p:nvPr>
            <p:ph type="body" idx="10"/>
          </p:nvPr>
        </p:nvSpPr>
        <p:spPr>
          <a:xfrm>
            <a:off x="1185545" y="3572510"/>
            <a:ext cx="1191895" cy="533400"/>
          </a:xfrm>
          <a:prstGeom prst="rect">
            <a:avLst/>
          </a:prstGeom>
          <a:solidFill>
            <a:srgbClr val="0194CD"/>
          </a:solidFill>
          <a:ln w="0" cmpd="sng">
            <a:noFill/>
            <a:prstDash val="solid"/>
          </a:ln>
        </p:spPr>
        <p:txBody>
          <a:bodyPr vert="horz" lIns="0" tIns="354965" rIns="0" bIns="0" anchor="t">
            <a:normAutofit fontScale="95000"/>
          </a:bodyPr>
          <a:lstStyle/>
          <a:p>
            <a:pPr marL="0" marR="0" indent="0" algn="ctr">
              <a:lnSpc>
                <a:spcPts val="600"/>
              </a:lnSpc>
              <a:spcAft>
                <a:spcPts val="745"/>
              </a:spcAft>
            </a:pPr>
            <a:r>
              <a:rPr lang="de-DE" sz="550" spc="35">
                <a:solidFill>
                  <a:srgbClr val="FFFFFF"/>
                </a:solidFill>
                <a:latin typeface="Verdana" panose="02020603050405020304" pitchFamily="2"/>
              </a:rPr>
              <a:t>Trunks </a:t>
            </a:r>
          </a:p>
        </p:txBody>
      </p:sp>
      <p:sp>
        <p:nvSpPr>
          <p:cNvPr id="206" name="Textplatzhalter 205"/>
          <p:cNvSpPr>
            <a:spLocks noGrp="1"/>
          </p:cNvSpPr>
          <p:nvPr>
            <p:ph type="body" idx="10"/>
          </p:nvPr>
        </p:nvSpPr>
        <p:spPr>
          <a:xfrm>
            <a:off x="7879080" y="3572510"/>
            <a:ext cx="1191895" cy="533400"/>
          </a:xfrm>
          <a:prstGeom prst="rect">
            <a:avLst/>
          </a:prstGeom>
          <a:solidFill>
            <a:srgbClr val="0194CD"/>
          </a:solidFill>
          <a:ln w="0" cmpd="sng">
            <a:noFill/>
            <a:prstDash val="solid"/>
          </a:ln>
        </p:spPr>
        <p:txBody>
          <a:bodyPr vert="horz" lIns="0" tIns="50165" rIns="0" bIns="0" anchor="t">
            <a:normAutofit fontScale="95000"/>
          </a:bodyPr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de-DE" sz="1350" b="1" spc="-350">
                <a:solidFill>
                  <a:srgbClr val="FFFFFF"/>
                </a:solidFill>
                <a:latin typeface="Verdana" panose="02020603050405020304" pitchFamily="2"/>
              </a:rPr>
              <a:t>411</a:t>
            </a:r>
            <a:r>
              <a:rPr lang="de-DE" sz="1350" b="1" spc="-350" baseline="30000">
                <a:solidFill>
                  <a:srgbClr val="FFFFFF"/>
                </a:solidFill>
                <a:latin typeface="Arial" panose="02020603050405020304" pitchFamily="2"/>
              </a:rPr>
              <a:t>,</a:t>
            </a:r>
            <a:r>
              <a:rPr lang="de-DE" sz="100" b="1" spc="-350">
                <a:solidFill>
                  <a:srgbClr val="FFFFFF"/>
                </a:solidFill>
                <a:latin typeface="Verdana" panose="02020603050405020304" pitchFamily="2"/>
              </a:rPr>
              <a:t> </a:t>
            </a:r>
          </a:p>
          <a:p>
            <a:pPr marL="0" marR="0" indent="0" algn="ctr">
              <a:lnSpc>
                <a:spcPts val="600"/>
              </a:lnSpc>
              <a:spcBef>
                <a:spcPts val="565"/>
              </a:spcBef>
              <a:spcAft>
                <a:spcPts val="740"/>
              </a:spcAft>
            </a:pPr>
            <a:r>
              <a:rPr lang="de-DE" sz="550" spc="15">
                <a:solidFill>
                  <a:srgbClr val="FFFFFF"/>
                </a:solidFill>
                <a:latin typeface="Verdana" panose="02020603050405020304" pitchFamily="2"/>
              </a:rPr>
              <a:t>Updates </a:t>
            </a:r>
          </a:p>
        </p:txBody>
      </p:sp>
      <p:sp>
        <p:nvSpPr>
          <p:cNvPr id="207" name="Textplatzhalter 206"/>
          <p:cNvSpPr>
            <a:spLocks noGrp="1"/>
          </p:cNvSpPr>
          <p:nvPr>
            <p:ph type="body" idx="10"/>
          </p:nvPr>
        </p:nvSpPr>
        <p:spPr>
          <a:xfrm>
            <a:off x="8884920" y="4367530"/>
            <a:ext cx="118745" cy="1250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>
            <a:normAutofit fontScale="95000"/>
          </a:bodyPr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de-DE" sz="550" spc="0">
                <a:solidFill>
                  <a:srgbClr val="FFFFFF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208" name="Textplatzhalter 207"/>
          <p:cNvSpPr>
            <a:spLocks noGrp="1"/>
          </p:cNvSpPr>
          <p:nvPr>
            <p:ph type="body" idx="10"/>
          </p:nvPr>
        </p:nvSpPr>
        <p:spPr>
          <a:xfrm>
            <a:off x="1261745" y="4377055"/>
            <a:ext cx="365760" cy="1003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>
            <a:normAutofit fontScale="95000"/>
          </a:bodyPr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de-DE" sz="550" spc="-45">
                <a:solidFill>
                  <a:srgbClr val="FFFFFF"/>
                </a:solidFill>
                <a:latin typeface="Verdana" panose="02020603050405020304" pitchFamily="2"/>
              </a:rPr>
              <a:t>Eve nt log </a:t>
            </a:r>
          </a:p>
        </p:txBody>
      </p:sp>
      <p:sp>
        <p:nvSpPr>
          <p:cNvPr id="209" name="Textplatzhalter 208"/>
          <p:cNvSpPr>
            <a:spLocks noGrp="1"/>
          </p:cNvSpPr>
          <p:nvPr>
            <p:ph type="body" idx="10"/>
          </p:nvPr>
        </p:nvSpPr>
        <p:spPr>
          <a:xfrm>
            <a:off x="8665210" y="4410710"/>
            <a:ext cx="140335" cy="60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400"/>
              </a:lnSpc>
              <a:spcAft>
                <a:spcPts val="20"/>
              </a:spcAft>
            </a:pPr>
            <a:r>
              <a:rPr lang="de-DE" sz="400" b="1" spc="-80">
                <a:solidFill>
                  <a:srgbClr val="666666"/>
                </a:solidFill>
                <a:latin typeface="Verdana" panose="02020603050405020304" pitchFamily="2"/>
              </a:rPr>
              <a:t>Purr </a:t>
            </a:r>
          </a:p>
        </p:txBody>
      </p:sp>
      <p:sp>
        <p:nvSpPr>
          <p:cNvPr id="210" name="Textplatzhalter 209"/>
          <p:cNvSpPr>
            <a:spLocks noGrp="1"/>
          </p:cNvSpPr>
          <p:nvPr>
            <p:ph type="body" idx="10"/>
          </p:nvPr>
        </p:nvSpPr>
        <p:spPr>
          <a:xfrm>
            <a:off x="8235950" y="2209800"/>
            <a:ext cx="728345" cy="488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25000" lnSpcReduction="20000"/>
          </a:bodyPr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400" b="1" spc="-50">
                <a:solidFill>
                  <a:srgbClr val="FFFFFF"/>
                </a:solidFill>
                <a:latin typeface="Verdana" panose="02020603050405020304" pitchFamily="2"/>
              </a:rPr>
              <a:t>Achvated</a:t>
            </a:r>
            <a:r>
              <a:rPr lang="de-DE" sz="400" b="1" spc="-50">
                <a:solidFill>
                  <a:srgbClr val="A8FAB3"/>
                </a:solidFill>
                <a:latin typeface="Verdana" panose="02020603050405020304" pitchFamily="2"/>
              </a:rPr>
              <a:t> PRI)</a:t>
            </a:r>
            <a:r>
              <a:rPr lang="de-DE" sz="400" b="1" spc="-50">
                <a:solidFill>
                  <a:srgbClr val="FFFFFF"/>
                </a:solidFill>
                <a:latin typeface="Verdana" panose="02020603050405020304" pitchFamily="2"/>
              </a:rPr>
              <a:t> 15.0654E61.0 </a:t>
            </a:r>
          </a:p>
        </p:txBody>
      </p:sp>
      <p:sp>
        <p:nvSpPr>
          <p:cNvPr id="211" name="Textplatzhalter 210"/>
          <p:cNvSpPr>
            <a:spLocks noGrp="1"/>
          </p:cNvSpPr>
          <p:nvPr>
            <p:ph type="body" idx="10"/>
          </p:nvPr>
        </p:nvSpPr>
        <p:spPr>
          <a:xfrm>
            <a:off x="8187055" y="2407920"/>
            <a:ext cx="810895" cy="5454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de-DE" sz="550" spc="-120">
                <a:solidFill>
                  <a:srgbClr val="666666"/>
                </a:solidFill>
                <a:latin typeface="Verdana" panose="02020603050405020304" pitchFamily="2"/>
              </a:rPr>
              <a:t>10/30/2035 9D0:09 Aki</a:t>
            </a:r>
            <a:r>
              <a:rPr lang="de-DE" sz="1350" b="1" spc="-120">
                <a:solidFill>
                  <a:srgbClr val="36B860"/>
                </a:solidFill>
                <a:latin typeface="Verdana" panose="02020603050405020304" pitchFamily="2"/>
              </a:rPr>
              <a:t> ce </a:t>
            </a:r>
          </a:p>
          <a:p>
            <a:pPr marL="731520" marR="0" indent="0" algn="l">
              <a:lnSpc>
                <a:spcPts val="600"/>
              </a:lnSpc>
              <a:spcBef>
                <a:spcPts val="975"/>
              </a:spcBef>
              <a:spcAft>
                <a:spcPts val="0"/>
              </a:spcAft>
            </a:pPr>
            <a:r>
              <a:rPr lang="de-DE" sz="550" spc="0">
                <a:solidFill>
                  <a:srgbClr val="666666"/>
                </a:solidFill>
                <a:latin typeface="Verdana" panose="02020603050405020304" pitchFamily="2"/>
              </a:rPr>
              <a:t>4 </a:t>
            </a:r>
          </a:p>
          <a:p>
            <a:pPr marL="731520" marR="0" indent="0" algn="l">
              <a:lnSpc>
                <a:spcPts val="500"/>
              </a:lnSpc>
              <a:spcBef>
                <a:spcPts val="1140"/>
              </a:spcBef>
              <a:spcAft>
                <a:spcPts val="0"/>
              </a:spcAft>
            </a:pPr>
            <a:r>
              <a:rPr lang="de-DE" sz="550" spc="0">
                <a:solidFill>
                  <a:srgbClr val="666666"/>
                </a:solidFill>
                <a:latin typeface="Verdana" panose="02020603050405020304" pitchFamily="2"/>
              </a:rPr>
              <a:t>2 </a:t>
            </a:r>
          </a:p>
        </p:txBody>
      </p:sp>
      <p:sp>
        <p:nvSpPr>
          <p:cNvPr id="212" name="Textplatzhalter 211"/>
          <p:cNvSpPr>
            <a:spLocks noGrp="1"/>
          </p:cNvSpPr>
          <p:nvPr>
            <p:ph type="body" idx="10"/>
          </p:nvPr>
        </p:nvSpPr>
        <p:spPr>
          <a:xfrm>
            <a:off x="8927465" y="3136265"/>
            <a:ext cx="70485" cy="552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550" spc="-240">
                <a:solidFill>
                  <a:srgbClr val="666666"/>
                </a:solidFill>
                <a:latin typeface="Verdana" panose="02020603050405020304" pitchFamily="2"/>
              </a:rPr>
              <a:t>14 </a:t>
            </a:r>
          </a:p>
        </p:txBody>
      </p:sp>
      <p:sp>
        <p:nvSpPr>
          <p:cNvPr id="213" name="Textplatzhalter 212"/>
          <p:cNvSpPr>
            <a:spLocks noGrp="1"/>
          </p:cNvSpPr>
          <p:nvPr>
            <p:ph type="body" idx="10"/>
          </p:nvPr>
        </p:nvSpPr>
        <p:spPr>
          <a:xfrm>
            <a:off x="6629400" y="1517650"/>
            <a:ext cx="414655" cy="2260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550" spc="-45">
                <a:solidFill>
                  <a:srgbClr val="666666"/>
                </a:solidFill>
                <a:latin typeface="Verdana" panose="02020603050405020304" pitchFamily="2"/>
              </a:rPr>
              <a:t>SH Account </a:t>
            </a:r>
          </a:p>
        </p:txBody>
      </p:sp>
      <p:sp>
        <p:nvSpPr>
          <p:cNvPr id="214" name="Textplatzhalter 213"/>
          <p:cNvSpPr>
            <a:spLocks noGrp="1"/>
          </p:cNvSpPr>
          <p:nvPr>
            <p:ph type="body" idx="10"/>
          </p:nvPr>
        </p:nvSpPr>
        <p:spPr>
          <a:xfrm>
            <a:off x="6629400" y="1743710"/>
            <a:ext cx="539750" cy="3073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57500" lnSpcReduction="20000"/>
          </a:bodyPr>
          <a:lstStyle/>
          <a:p>
            <a:pPr marL="4572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550" spc="-45">
                <a:solidFill>
                  <a:srgbClr val="666666"/>
                </a:solidFill>
                <a:latin typeface="Verdana" panose="02020603050405020304" pitchFamily="2"/>
              </a:rPr>
              <a:t>ebrrestingFQDN eb rnesting Mai </a:t>
            </a:r>
          </a:p>
        </p:txBody>
      </p:sp>
      <p:sp>
        <p:nvSpPr>
          <p:cNvPr id="215" name="Textplatzhalter 214"/>
          <p:cNvSpPr>
            <a:spLocks noGrp="1"/>
          </p:cNvSpPr>
          <p:nvPr>
            <p:ph type="body" idx="10"/>
          </p:nvPr>
        </p:nvSpPr>
        <p:spPr>
          <a:xfrm>
            <a:off x="6629400" y="2051050"/>
            <a:ext cx="213360" cy="216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52400" rIns="0" bIns="0" anchor="t">
            <a:normAutofit fontScale="25000" lnSpcReduction="20000"/>
          </a:bodyPr>
          <a:lstStyle/>
          <a:p>
            <a:pPr marL="4572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400" b="1" spc="-55">
                <a:solidFill>
                  <a:srgbClr val="666666"/>
                </a:solidFill>
                <a:latin typeface="Verdana" panose="02020603050405020304" pitchFamily="2"/>
              </a:rPr>
              <a:t>EilE4 </a:t>
            </a:r>
          </a:p>
        </p:txBody>
      </p:sp>
      <p:sp>
        <p:nvSpPr>
          <p:cNvPr id="216" name="Textplatzhalter 215"/>
          <p:cNvSpPr>
            <a:spLocks noGrp="1"/>
          </p:cNvSpPr>
          <p:nvPr>
            <p:ph type="body" idx="10"/>
          </p:nvPr>
        </p:nvSpPr>
        <p:spPr>
          <a:xfrm>
            <a:off x="6629400" y="2267585"/>
            <a:ext cx="368935" cy="3994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550" spc="-85">
                <a:solidFill>
                  <a:srgbClr val="666666"/>
                </a:solidFill>
                <a:latin typeface="Verdana" panose="02020603050405020304" pitchFamily="2"/>
              </a:rPr>
              <a:t>intenance </a:t>
            </a:r>
          </a:p>
        </p:txBody>
      </p:sp>
      <p:sp>
        <p:nvSpPr>
          <p:cNvPr id="217" name="Textplatzhalter 216"/>
          <p:cNvSpPr>
            <a:spLocks noGrp="1"/>
          </p:cNvSpPr>
          <p:nvPr>
            <p:ph type="body" idx="10"/>
          </p:nvPr>
        </p:nvSpPr>
        <p:spPr>
          <a:xfrm>
            <a:off x="6629400" y="2667000"/>
            <a:ext cx="259080" cy="2286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550" spc="-85">
                <a:solidFill>
                  <a:srgbClr val="666666"/>
                </a:solidFill>
                <a:latin typeface="Verdana" panose="02020603050405020304" pitchFamily="2"/>
              </a:rPr>
              <a:t>m -Galts </a:t>
            </a:r>
          </a:p>
        </p:txBody>
      </p:sp>
      <p:sp>
        <p:nvSpPr>
          <p:cNvPr id="218" name="Textplatzhalter 217"/>
          <p:cNvSpPr>
            <a:spLocks noGrp="1"/>
          </p:cNvSpPr>
          <p:nvPr>
            <p:ph type="body" idx="10"/>
          </p:nvPr>
        </p:nvSpPr>
        <p:spPr>
          <a:xfrm>
            <a:off x="6629400" y="2895600"/>
            <a:ext cx="716280" cy="2959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7500" lnSpcReduction="20000"/>
          </a:bodyPr>
          <a:lstStyle/>
          <a:p>
            <a:pPr marL="4572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550" spc="-85">
                <a:solidFill>
                  <a:srgbClr val="666666"/>
                </a:solidFill>
                <a:latin typeface="Verdana" panose="02020603050405020304" pitchFamily="2"/>
              </a:rPr>
              <a:t>Sim Meeting Participants Outbound Rules </a:t>
            </a:r>
          </a:p>
        </p:txBody>
      </p:sp>
      <p:sp>
        <p:nvSpPr>
          <p:cNvPr id="219" name="Textplatzhalter 218"/>
          <p:cNvSpPr>
            <a:spLocks noGrp="1"/>
          </p:cNvSpPr>
          <p:nvPr>
            <p:ph type="body" idx="10"/>
          </p:nvPr>
        </p:nvSpPr>
        <p:spPr>
          <a:xfrm>
            <a:off x="118745" y="3011170"/>
            <a:ext cx="734695" cy="11861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" marR="0" indent="137160" algn="l">
              <a:lnSpc>
                <a:spcPts val="1400"/>
              </a:lnSpc>
              <a:spcAft>
                <a:spcPts val="0"/>
              </a:spcAft>
            </a:pPr>
            <a:r>
              <a:rPr lang="de-DE" sz="550" spc="-10">
                <a:solidFill>
                  <a:srgbClr val="666666"/>
                </a:solidFill>
                <a:latin typeface="Verdana" panose="02020603050405020304" pitchFamily="2"/>
              </a:rPr>
              <a:t>FXS/DECT Recordings </a:t>
            </a:r>
            <a:r>
              <a:rPr lang="de-DE" sz="1350" b="1" spc="-10">
                <a:solidFill>
                  <a:srgbClr val="666666"/>
                </a:solidFill>
                <a:latin typeface="Times New Roman" panose="02020603050405020304" pitchFamily="1"/>
              </a:rPr>
              <a:t>a </a:t>
            </a:r>
            <a:r>
              <a:rPr lang="de-DE" sz="550" spc="-10">
                <a:solidFill>
                  <a:srgbClr val="666666"/>
                </a:solidFill>
                <a:latin typeface="Verdana" panose="02020603050405020304" pitchFamily="2"/>
              </a:rPr>
              <a:t>Backup and Restore </a:t>
            </a:r>
          </a:p>
          <a:p>
            <a:pPr marL="45720" marR="228600" indent="137160" algn="l">
              <a:lnSpc>
                <a:spcPts val="1600"/>
              </a:lnSpc>
              <a:spcBef>
                <a:spcPts val="0"/>
              </a:spcBef>
              <a:spcAft>
                <a:spcPts val="20"/>
              </a:spcAft>
              <a:buFont typeface="Symbol"/>
              <a:buChar char="·"/>
            </a:pPr>
            <a:r>
              <a:rPr lang="de-DE" sz="550" spc="-45">
                <a:solidFill>
                  <a:srgbClr val="666666"/>
                </a:solidFill>
                <a:latin typeface="Verdana" panose="02020603050405020304" pitchFamily="2"/>
              </a:rPr>
              <a:t>Cell Log IM Cala Reports Stings </a:t>
            </a:r>
          </a:p>
        </p:txBody>
      </p:sp>
      <p:sp>
        <p:nvSpPr>
          <p:cNvPr id="220" name="Textplatzhalter 219"/>
          <p:cNvSpPr>
            <a:spLocks noGrp="1"/>
          </p:cNvSpPr>
          <p:nvPr>
            <p:ph type="body" idx="10"/>
          </p:nvPr>
        </p:nvSpPr>
        <p:spPr>
          <a:xfrm>
            <a:off x="3864610" y="755650"/>
            <a:ext cx="2524125" cy="207645"/>
          </a:xfrm>
          <a:prstGeom prst="rect">
            <a:avLst/>
          </a:prstGeom>
          <a:solidFill>
            <a:srgbClr val="373637"/>
          </a:solidFill>
          <a:ln w="0" cmpd="sng">
            <a:noFill/>
            <a:prstDash val="solid"/>
          </a:ln>
        </p:spPr>
        <p:txBody>
          <a:bodyPr vert="horz" lIns="0" tIns="62865" rIns="0" bIns="0" anchor="t">
            <a:normAutofit fontScale="95000"/>
          </a:bodyPr>
          <a:lstStyle/>
          <a:p>
            <a:pPr marL="0" marR="0" indent="0" algn="ctr">
              <a:lnSpc>
                <a:spcPts val="600"/>
              </a:lnSpc>
              <a:spcAft>
                <a:spcPts val="460"/>
              </a:spcAft>
            </a:pPr>
            <a:r>
              <a:rPr lang="de-DE" sz="550" spc="65">
                <a:solidFill>
                  <a:srgbClr val="838384"/>
                </a:solidFill>
                <a:latin typeface="Verdana" panose="02020603050405020304" pitchFamily="2"/>
              </a:rPr>
              <a:t>PBX</a:t>
            </a:r>
            <a:r>
              <a:rPr lang="de-DE" sz="550" spc="65">
                <a:solidFill>
                  <a:srgbClr val="FFFFFF"/>
                </a:solidFill>
                <a:latin typeface="Verdana" panose="02020603050405020304" pitchFamily="2"/>
              </a:rPr>
              <a:t> Status </a:t>
            </a:r>
          </a:p>
        </p:txBody>
      </p:sp>
      <p:sp>
        <p:nvSpPr>
          <p:cNvPr id="221" name="Textplatzhalter 220"/>
          <p:cNvSpPr>
            <a:spLocks noGrp="1"/>
          </p:cNvSpPr>
          <p:nvPr>
            <p:ph type="body" idx="10"/>
          </p:nvPr>
        </p:nvSpPr>
        <p:spPr>
          <a:xfrm>
            <a:off x="3056890" y="3651250"/>
            <a:ext cx="128270" cy="2076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de-DE" sz="1850" spc="0">
                <a:solidFill>
                  <a:srgbClr val="FFFFFF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222" name="Textplatzhalter 221"/>
          <p:cNvSpPr>
            <a:spLocks noGrp="1"/>
          </p:cNvSpPr>
          <p:nvPr>
            <p:ph type="body" idx="10"/>
          </p:nvPr>
        </p:nvSpPr>
        <p:spPr>
          <a:xfrm>
            <a:off x="3023870" y="3940810"/>
            <a:ext cx="200660" cy="584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550" spc="-135">
                <a:solidFill>
                  <a:srgbClr val="FFFFFF"/>
                </a:solidFill>
                <a:latin typeface="Verdana" panose="02020603050405020304" pitchFamily="2"/>
              </a:rPr>
              <a:t>Phones </a:t>
            </a:r>
          </a:p>
        </p:txBody>
      </p:sp>
      <p:sp>
        <p:nvSpPr>
          <p:cNvPr id="223" name="Textplatzhalter 222"/>
          <p:cNvSpPr>
            <a:spLocks noGrp="1"/>
          </p:cNvSpPr>
          <p:nvPr>
            <p:ph type="body" idx="10"/>
          </p:nvPr>
        </p:nvSpPr>
        <p:spPr>
          <a:xfrm>
            <a:off x="4373880" y="3651250"/>
            <a:ext cx="173990" cy="2076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>
            <a:normAutofit fontScale="95000"/>
          </a:bodyPr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550" spc="0">
                <a:solidFill>
                  <a:srgbClr val="FFFFFF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224" name="Textplatzhalter 223"/>
          <p:cNvSpPr>
            <a:spLocks noGrp="1"/>
          </p:cNvSpPr>
          <p:nvPr>
            <p:ph type="body" idx="10"/>
          </p:nvPr>
        </p:nvSpPr>
        <p:spPr>
          <a:xfrm>
            <a:off x="4312920" y="3940810"/>
            <a:ext cx="301625" cy="584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550" spc="-95">
                <a:solidFill>
                  <a:srgbClr val="FFFFFF"/>
                </a:solidFill>
                <a:latin typeface="Verdana" panose="02020603050405020304" pitchFamily="2"/>
              </a:rPr>
              <a:t>IP Riacklist </a:t>
            </a:r>
          </a:p>
        </p:txBody>
      </p:sp>
      <p:sp>
        <p:nvSpPr>
          <p:cNvPr id="225" name="Textplatzhalter 224"/>
          <p:cNvSpPr>
            <a:spLocks noGrp="1"/>
          </p:cNvSpPr>
          <p:nvPr>
            <p:ph type="body" idx="10"/>
          </p:nvPr>
        </p:nvSpPr>
        <p:spPr>
          <a:xfrm>
            <a:off x="374650" y="875030"/>
            <a:ext cx="2463165" cy="2438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77500" lnSpcReduction="20000"/>
          </a:bodyPr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de-DE" sz="1850" b="1" spc="-30">
                <a:solidFill>
                  <a:srgbClr val="FFFFFF"/>
                </a:solidFill>
                <a:latin typeface="Verdana" panose="02020603050405020304" pitchFamily="2"/>
              </a:rPr>
              <a:t>Management-Konsole </a:t>
            </a:r>
          </a:p>
        </p:txBody>
      </p:sp>
      <p:sp>
        <p:nvSpPr>
          <p:cNvPr id="226" name="Textplatzhalter 225"/>
          <p:cNvSpPr>
            <a:spLocks noGrp="1"/>
          </p:cNvSpPr>
          <p:nvPr>
            <p:ph type="body" idx="10"/>
          </p:nvPr>
        </p:nvSpPr>
        <p:spPr>
          <a:xfrm>
            <a:off x="466090" y="1463040"/>
            <a:ext cx="4361815" cy="4724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365760" algn="l">
              <a:lnSpc>
                <a:spcPts val="1400"/>
              </a:lnSpc>
              <a:spcAft>
                <a:spcPts val="0"/>
              </a:spcAft>
              <a:buFont typeface="Symbol"/>
              <a:buChar char="·"/>
            </a:pPr>
            <a:r>
              <a:rPr lang="de-DE" sz="1350" b="1" spc="-40">
                <a:solidFill>
                  <a:srgbClr val="FFFFFF"/>
                </a:solidFill>
                <a:latin typeface="Verdana" panose="02020603050405020304" pitchFamily="2"/>
              </a:rPr>
              <a:t>Neuer Look </a:t>
            </a:r>
          </a:p>
          <a:p>
            <a:pPr marL="0" marR="0" indent="365760" algn="l">
              <a:lnSpc>
                <a:spcPts val="1700"/>
              </a:lnSpc>
              <a:spcBef>
                <a:spcPts val="375"/>
              </a:spcBef>
              <a:spcAft>
                <a:spcPts val="0"/>
              </a:spcAft>
              <a:buFont typeface="Symbol"/>
              <a:buChar char="·"/>
            </a:pPr>
            <a:r>
              <a:rPr lang="de-DE" sz="1350" b="1" spc="-80">
                <a:solidFill>
                  <a:srgbClr val="FFFFFF"/>
                </a:solidFill>
                <a:latin typeface="Verdana" panose="02020603050405020304" pitchFamily="2"/>
              </a:rPr>
              <a:t>Wichtige Admin-Funktionen besser gruppiert </a:t>
            </a:r>
          </a:p>
        </p:txBody>
      </p:sp>
      <p:sp>
        <p:nvSpPr>
          <p:cNvPr id="227" name="Textplatzhalter 226"/>
          <p:cNvSpPr>
            <a:spLocks noGrp="1"/>
          </p:cNvSpPr>
          <p:nvPr>
            <p:ph type="body" idx="10"/>
          </p:nvPr>
        </p:nvSpPr>
        <p:spPr>
          <a:xfrm>
            <a:off x="6120130" y="1972310"/>
            <a:ext cx="158750" cy="635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400" b="1" spc="-120">
                <a:solidFill>
                  <a:srgbClr val="FFFFFF"/>
                </a:solidFill>
                <a:latin typeface="Verdana" panose="02020603050405020304" pitchFamily="2"/>
              </a:rPr>
              <a:t>Pwrge </a:t>
            </a:r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36" y="213351"/>
            <a:ext cx="5274439" cy="6612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platzhalter 229"/>
          <p:cNvSpPr>
            <a:spLocks noGrp="1"/>
          </p:cNvSpPr>
          <p:nvPr>
            <p:ph type="body" idx="10"/>
          </p:nvPr>
        </p:nvSpPr>
        <p:spPr>
          <a:xfrm>
            <a:off x="131445" y="0"/>
            <a:ext cx="8886190" cy="377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3510" rIns="0" bIns="0" anchor="t"/>
          <a:lstStyle/>
          <a:p>
            <a:pPr marL="0" marR="0" indent="0" algn="l">
              <a:lnSpc>
                <a:spcPts val="1500"/>
              </a:lnSpc>
              <a:spcAft>
                <a:spcPts val="265"/>
              </a:spcAft>
              <a:tabLst>
                <a:tab pos="8869680" algn="r"/>
              </a:tabLst>
            </a:pPr>
            <a:r>
              <a:rPr lang="de-DE" sz="1250" spc="0">
                <a:solidFill>
                  <a:srgbClr val="000000"/>
                </a:solidFill>
                <a:latin typeface="Arial" panose="02020603050405020304" pitchFamily="2"/>
              </a:rPr>
              <a:t>Phones </a:t>
            </a:r>
            <a:r>
              <a:rPr lang="de-DE" sz="800" b="1" spc="0">
                <a:solidFill>
                  <a:srgbClr val="000000"/>
                </a:solidFill>
                <a:latin typeface="Arial" panose="02020603050405020304" pitchFamily="2"/>
              </a:rPr>
              <a:t>1-14 </a:t>
            </a:r>
          </a:p>
        </p:txBody>
      </p:sp>
      <p:sp>
        <p:nvSpPr>
          <p:cNvPr id="231" name="Textplatzhalter 230"/>
          <p:cNvSpPr>
            <a:spLocks noGrp="1"/>
          </p:cNvSpPr>
          <p:nvPr>
            <p:ph type="body" idx="10"/>
          </p:nvPr>
        </p:nvSpPr>
        <p:spPr>
          <a:xfrm>
            <a:off x="131445" y="377190"/>
            <a:ext cx="8886190" cy="603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9575" rIns="0" bIns="0" anchor="t"/>
          <a:lstStyle/>
          <a:p>
            <a:pPr marL="91440" marR="0" indent="0" algn="l">
              <a:lnSpc>
                <a:spcPts val="900"/>
              </a:lnSpc>
              <a:spcAft>
                <a:spcPts val="600"/>
              </a:spcAft>
            </a:pPr>
            <a:r>
              <a:rPr lang="de-DE" sz="800" b="1" spc="60">
                <a:solidFill>
                  <a:srgbClr val="000000"/>
                </a:solidFill>
                <a:latin typeface="Arial" panose="02020603050405020304" pitchFamily="2"/>
              </a:rPr>
              <a:t>Phones </a:t>
            </a:r>
          </a:p>
        </p:txBody>
      </p:sp>
      <p:graphicFrame>
        <p:nvGraphicFramePr>
          <p:cNvPr id="234" name="table 234"/>
          <p:cNvGraphicFramePr>
            <a:graphicFrameLocks noGrp="1"/>
          </p:cNvGraphicFramePr>
          <p:nvPr/>
        </p:nvGraphicFramePr>
        <p:xfrm>
          <a:off x="131445" y="1118870"/>
          <a:ext cx="8886190" cy="619760"/>
        </p:xfrm>
        <a:graphic>
          <a:graphicData uri="http://schemas.openxmlformats.org/drawingml/2006/table">
            <a:tbl>
              <a:tblPr/>
              <a:tblGrid>
                <a:gridCol w="813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4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9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315">
                <a:tc>
                  <a:txBody>
                    <a:bodyPr/>
                    <a:lstStyle/>
                    <a:p>
                      <a:pPr marL="182880" marR="0" indent="137160" algn="l">
                        <a:lnSpc>
                          <a:spcPts val="900"/>
                        </a:lnSpc>
                        <a:spcBef>
                          <a:spcPts val="440"/>
                        </a:spcBef>
                        <a:spcAft>
                          <a:spcPts val="435"/>
                        </a:spcAft>
                        <a:buFont typeface="Symbol"/>
                        <a:buChar char="·"/>
                      </a:pPr>
                      <a:r>
                        <a:rPr lang="de-DE" sz="650" b="1" spc="0">
                          <a:solidFill>
                            <a:srgbClr val="ECF5F8"/>
                          </a:solidFill>
                          <a:latin typeface="Arial" panose="02020603050405020304" pitchFamily="2"/>
                        </a:rPr>
                        <a:t>Arid</a:t>
                      </a:r>
                      <a:r>
                        <a:rPr lang="de-DE" sz="650" spc="0">
                          <a:solidFill>
                            <a:srgbClr val="C6FDFF"/>
                          </a:solidFill>
                          <a:latin typeface="Arial" panose="02020603050405020304" pitchFamily="2"/>
                        </a:rPr>
                        <a:t> Phone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0592C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2537460" indent="0" algn="r">
                        <a:lnSpc>
                          <a:spcPts val="1000"/>
                        </a:lnSpc>
                        <a:spcBef>
                          <a:spcPts val="335"/>
                        </a:spcBef>
                        <a:spcAft>
                          <a:spcPts val="400"/>
                        </a:spcAft>
                        <a:tabLst>
                          <a:tab pos="1325880" algn="l"/>
                          <a:tab pos="1828800" algn="l"/>
                          <a:tab pos="2514600" algn="l"/>
                          <a:tab pos="3063240" algn="l"/>
                          <a:tab pos="3840480" algn="l"/>
                          <a:tab pos="4480560" algn="l"/>
                          <a:tab pos="5166360" algn="l"/>
                        </a:tabLst>
                      </a:pPr>
                      <a:r>
                        <a:rPr lang="de-DE" sz="550" spc="-15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1 X </a:t>
                      </a:r>
                      <a:r>
                        <a:rPr lang="de-DE" sz="800" spc="-15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Reject ♦Fi rrnota re </a:t>
                      </a:r>
                      <a:r>
                        <a:rPr lang="de-DE" sz="800" spc="-15" baseline="300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F</a:t>
                      </a:r>
                      <a:r>
                        <a:rPr lang="de-DE" sz="800" spc="-15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Z Reboot oe Reprovision </a:t>
                      </a:r>
                      <a:r>
                        <a:rPr lang="de-DE" sz="800" b="1" spc="-15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B </a:t>
                      </a:r>
                      <a:r>
                        <a:rPr lang="de-DE" sz="800" spc="-15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Phone UI </a:t>
                      </a:r>
                      <a:r>
                        <a:rPr lang="de-DE" sz="800" b="1" spc="-15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et) </a:t>
                      </a:r>
                      <a:r>
                        <a:rPr lang="de-DE" sz="800" spc="-15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Pass wo rd + Co nf ig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6350" cmpd="sng">
                      <a:solidFill>
                        <a:srgbClr val="D6D6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82880" marR="0" indent="0" algn="l">
                        <a:lnSpc>
                          <a:spcPts val="8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Search —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mpd="sng">
                      <a:solidFill>
                        <a:srgbClr val="D6D6D6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7" name="table 237"/>
          <p:cNvGraphicFramePr>
            <a:graphicFrameLocks noGrp="1"/>
          </p:cNvGraphicFramePr>
          <p:nvPr/>
        </p:nvGraphicFramePr>
        <p:xfrm>
          <a:off x="131445" y="1852930"/>
          <a:ext cx="8886190" cy="3989070"/>
        </p:xfrm>
        <a:graphic>
          <a:graphicData uri="http://schemas.openxmlformats.org/drawingml/2006/table">
            <a:tbl>
              <a:tblPr/>
              <a:tblGrid>
                <a:gridCol w="389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10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0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40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65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900"/>
                        </a:lnSpc>
                        <a:spcBef>
                          <a:spcPts val="985"/>
                        </a:spcBef>
                        <a:spcAft>
                          <a:spcPts val="5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EXT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900"/>
                        </a:lnSpc>
                        <a:spcBef>
                          <a:spcPts val="985"/>
                        </a:spcBef>
                        <a:spcAft>
                          <a:spcPts val="5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Vendor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900"/>
                        </a:lnSpc>
                        <a:spcBef>
                          <a:spcPts val="985"/>
                        </a:spcBef>
                        <a:spcAft>
                          <a:spcPts val="5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Model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0" indent="0" algn="l">
                        <a:lnSpc>
                          <a:spcPts val="900"/>
                        </a:lnSpc>
                        <a:spcBef>
                          <a:spcPts val="985"/>
                        </a:spcBef>
                        <a:spcAft>
                          <a:spcPts val="5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Fw. Version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900"/>
                        </a:lnSpc>
                        <a:spcBef>
                          <a:spcPts val="985"/>
                        </a:spcBef>
                        <a:spcAft>
                          <a:spcPts val="5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Name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0" indent="0" algn="l">
                        <a:lnSpc>
                          <a:spcPts val="900"/>
                        </a:lnSpc>
                        <a:spcBef>
                          <a:spcPts val="985"/>
                        </a:spcBef>
                        <a:spcAft>
                          <a:spcPts val="5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User ID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0" indent="0" algn="l">
                        <a:lnSpc>
                          <a:spcPts val="900"/>
                        </a:lnSpc>
                        <a:spcBef>
                          <a:spcPts val="985"/>
                        </a:spcBef>
                        <a:spcAft>
                          <a:spcPts val="5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Password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0" algn="l">
                        <a:lnSpc>
                          <a:spcPts val="900"/>
                        </a:lnSpc>
                        <a:spcBef>
                          <a:spcPts val="985"/>
                        </a:spcBef>
                        <a:spcAft>
                          <a:spcPts val="5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Phone pwd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900"/>
                        </a:lnSpc>
                        <a:spcBef>
                          <a:spcPts val="985"/>
                        </a:spcBef>
                        <a:spcAft>
                          <a:spcPts val="5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PIN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900"/>
                        </a:lnSpc>
                        <a:spcBef>
                          <a:spcPts val="985"/>
                        </a:spcBef>
                        <a:spcAft>
                          <a:spcPts val="5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IP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indent="0" algn="l">
                        <a:lnSpc>
                          <a:spcPts val="900"/>
                        </a:lnSpc>
                        <a:spcBef>
                          <a:spcPts val="985"/>
                        </a:spcBef>
                        <a:spcAft>
                          <a:spcPts val="5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MAC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900"/>
                        </a:lnSpc>
                        <a:spcBef>
                          <a:spcPts val="745"/>
                        </a:spcBef>
                        <a:spcAft>
                          <a:spcPts val="6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900"/>
                        </a:lnSpc>
                        <a:spcBef>
                          <a:spcPts val="745"/>
                        </a:spcBef>
                        <a:spcAft>
                          <a:spcPts val="6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Fanvil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900"/>
                        </a:lnSpc>
                        <a:spcBef>
                          <a:spcPts val="745"/>
                        </a:spcBef>
                        <a:spcAft>
                          <a:spcPts val="6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X5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0" indent="0" algn="l">
                        <a:lnSpc>
                          <a:spcPts val="900"/>
                        </a:lnSpc>
                        <a:spcBef>
                          <a:spcPts val="745"/>
                        </a:spcBef>
                        <a:spcAft>
                          <a:spcPts val="6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1.3.465.1775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900"/>
                        </a:lnSpc>
                        <a:spcBef>
                          <a:spcPts val="745"/>
                        </a:spcBef>
                        <a:spcAft>
                          <a:spcPts val="6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0" indent="0" algn="l">
                        <a:lnSpc>
                          <a:spcPts val="900"/>
                        </a:lnSpc>
                        <a:spcBef>
                          <a:spcPts val="745"/>
                        </a:spcBef>
                        <a:spcAft>
                          <a:spcPts val="6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0" indent="0" algn="l">
                        <a:lnSpc>
                          <a:spcPts val="900"/>
                        </a:lnSpc>
                        <a:spcBef>
                          <a:spcPts val="745"/>
                        </a:spcBef>
                        <a:spcAft>
                          <a:spcPts val="6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0" algn="l">
                        <a:lnSpc>
                          <a:spcPts val="900"/>
                        </a:lnSpc>
                        <a:spcBef>
                          <a:spcPts val="745"/>
                        </a:spcBef>
                        <a:spcAft>
                          <a:spcPts val="6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900"/>
                        </a:lnSpc>
                        <a:spcBef>
                          <a:spcPts val="745"/>
                        </a:spcBef>
                        <a:spcAft>
                          <a:spcPts val="6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900"/>
                        </a:lnSpc>
                        <a:spcBef>
                          <a:spcPts val="745"/>
                        </a:spcBef>
                        <a:spcAft>
                          <a:spcPts val="6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10.172.1.20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indent="0" algn="l">
                        <a:lnSpc>
                          <a:spcPts val="900"/>
                        </a:lnSpc>
                        <a:spcBef>
                          <a:spcPts val="745"/>
                        </a:spcBef>
                        <a:spcAft>
                          <a:spcPts val="6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DC383E147260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745"/>
                        </a:spcBef>
                        <a:spcAft>
                          <a:spcPts val="68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3CX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Phone for Windows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15.054856.0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10.172.0.233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5CB901813F5D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915"/>
                        </a:spcBef>
                        <a:spcAft>
                          <a:spcPts val="65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yealink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5IP-T22P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7.73.0.60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10.172.0.189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001565147727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915"/>
                        </a:spcBef>
                        <a:spcAft>
                          <a:spcPts val="60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Fanvil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X5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0" indent="0" algn="l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1.4.0.1883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0" indent="0" algn="l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0" indent="0" algn="l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0" algn="l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10.172.0.70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indent="0" algn="l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0C383E147266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915"/>
                        </a:spcBef>
                        <a:spcAft>
                          <a:spcPts val="65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Yealink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T21D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34.72.0.93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10.172.1./4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0015654C4CFE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915"/>
                        </a:spcBef>
                        <a:spcAft>
                          <a:spcPts val="60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snoni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snornD345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8.9.3.31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900"/>
                        </a:lnSpc>
                        <a:spcBef>
                          <a:spcPts val="89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900"/>
                        </a:lnSpc>
                        <a:spcBef>
                          <a:spcPts val="895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10.172.1.64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0004138500A0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915"/>
                        </a:spcBef>
                        <a:spcAft>
                          <a:spcPts val="65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900"/>
                        </a:lnSpc>
                        <a:spcBef>
                          <a:spcPts val="84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900"/>
                        </a:lnSpc>
                        <a:spcBef>
                          <a:spcPts val="84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yealink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900"/>
                        </a:lnSpc>
                        <a:spcBef>
                          <a:spcPts val="84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51P-T19P_E2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0" indent="0" algn="l">
                        <a:lnSpc>
                          <a:spcPts val="900"/>
                        </a:lnSpc>
                        <a:spcBef>
                          <a:spcPts val="84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53.80.0.110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900"/>
                        </a:lnSpc>
                        <a:spcBef>
                          <a:spcPts val="84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0" indent="0" algn="l">
                        <a:lnSpc>
                          <a:spcPts val="900"/>
                        </a:lnSpc>
                        <a:spcBef>
                          <a:spcPts val="84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0" indent="0" algn="l">
                        <a:lnSpc>
                          <a:spcPts val="900"/>
                        </a:lnSpc>
                        <a:spcBef>
                          <a:spcPts val="84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0" algn="l">
                        <a:lnSpc>
                          <a:spcPts val="900"/>
                        </a:lnSpc>
                        <a:spcBef>
                          <a:spcPts val="84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65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65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10.172.0.206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indent="0" algn="l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65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0015658B2282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915"/>
                        </a:spcBef>
                        <a:spcAft>
                          <a:spcPts val="60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5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5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Yealink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5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51P-T386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5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38.70.0.228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5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5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5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0" algn="l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5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63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63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10.172.0.207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indent="0" algn="l">
                        <a:lnSpc>
                          <a:spcPts val="900"/>
                        </a:lnSpc>
                        <a:spcBef>
                          <a:spcPts val="865"/>
                        </a:spcBef>
                        <a:spcAft>
                          <a:spcPts val="63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0015651F8149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845"/>
                        </a:spcBef>
                        <a:spcAft>
                          <a:spcPts val="65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Yealink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51P-T386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38.70.0.221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New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10.172.0.118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indent="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675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00156535CFB4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915"/>
                        </a:spcBef>
                        <a:spcAft>
                          <a:spcPts val="630"/>
                        </a:spcAft>
                      </a:pPr>
                      <a:r>
                        <a:rPr lang="de-DE" sz="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800"/>
                        </a:lnSpc>
                        <a:spcBef>
                          <a:spcPts val="84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A0434D"/>
                          </a:solidFill>
                          <a:latin typeface="Arial" panose="02020603050405020304" pitchFamily="2"/>
                        </a:rPr>
                        <a:t>106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800"/>
                        </a:lnSpc>
                        <a:spcBef>
                          <a:spcPts val="84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A0434D"/>
                          </a:solidFill>
                          <a:latin typeface="Arial" panose="02020603050405020304" pitchFamily="2"/>
                        </a:rPr>
                        <a:t>snom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800"/>
                        </a:lnSpc>
                        <a:spcBef>
                          <a:spcPts val="84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A0434D"/>
                          </a:solidFill>
                          <a:latin typeface="Arial" panose="02020603050405020304" pitchFamily="2"/>
                        </a:rPr>
                        <a:t>715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0" indent="0" algn="l">
                        <a:lnSpc>
                          <a:spcPts val="800"/>
                        </a:lnSpc>
                        <a:spcBef>
                          <a:spcPts val="840"/>
                        </a:spcBef>
                        <a:spcAft>
                          <a:spcPts val="595"/>
                        </a:spcAft>
                      </a:pPr>
                      <a:r>
                        <a:rPr lang="de-DE" sz="800" spc="0">
                          <a:solidFill>
                            <a:srgbClr val="A0434D"/>
                          </a:solidFill>
                          <a:latin typeface="Arial" panose="02020603050405020304" pitchFamily="2"/>
                        </a:rPr>
                        <a:t>Not Supportecl 87.5.35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800"/>
                        </a:lnSpc>
                        <a:spcBef>
                          <a:spcPts val="840"/>
                        </a:spcBef>
                        <a:spcAft>
                          <a:spcPts val="595"/>
                        </a:spcAft>
                      </a:pPr>
                      <a:r>
                        <a:rPr lang="de-DE" sz="800" spc="0">
                          <a:solidFill>
                            <a:srgbClr val="A0434D"/>
                          </a:solidFill>
                          <a:latin typeface="Arial" panose="02020603050405020304" pitchFamily="2"/>
                        </a:rPr>
                        <a:t>kelli Fleming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0" indent="0" algn="l">
                        <a:lnSpc>
                          <a:spcPts val="800"/>
                        </a:lnSpc>
                        <a:spcBef>
                          <a:spcPts val="84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A0434D"/>
                          </a:solidFill>
                          <a:latin typeface="Arial" panose="02020603050405020304" pitchFamily="2"/>
                        </a:rPr>
                        <a:t>106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0" indent="0" algn="l">
                        <a:lnSpc>
                          <a:spcPts val="400"/>
                        </a:lnSpc>
                        <a:spcBef>
                          <a:spcPts val="845"/>
                        </a:spcBef>
                        <a:spcAft>
                          <a:spcPts val="1050"/>
                        </a:spcAft>
                      </a:pPr>
                      <a:r>
                        <a:rPr lang="de-DE" sz="400" b="1" i="1" spc="0">
                          <a:solidFill>
                            <a:srgbClr val="C75468"/>
                          </a:solidFill>
                          <a:latin typeface="Arial" panose="02020603050405020304" pitchFamily="2"/>
                        </a:rPr>
                        <a:t>.Irir**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0" algn="l">
                        <a:lnSpc>
                          <a:spcPts val="400"/>
                        </a:lnSpc>
                        <a:spcBef>
                          <a:spcPts val="840"/>
                        </a:spcBef>
                        <a:spcAft>
                          <a:spcPts val="1085"/>
                        </a:spcAft>
                      </a:pPr>
                      <a:r>
                        <a:rPr lang="de-DE" sz="300" b="1" spc="0">
                          <a:solidFill>
                            <a:srgbClr val="C75468"/>
                          </a:solidFill>
                          <a:latin typeface="Verdana" panose="02020603050405020304" pitchFamily="2"/>
                        </a:rPr>
                        <a:t>kkkINIS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800"/>
                        </a:lnSpc>
                        <a:spcBef>
                          <a:spcPts val="84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A0434D"/>
                          </a:solidFill>
                          <a:latin typeface="Arial" panose="02020603050405020304" pitchFamily="2"/>
                        </a:rPr>
                        <a:t>5236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800"/>
                        </a:lnSpc>
                        <a:spcBef>
                          <a:spcPts val="84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A0434D"/>
                          </a:solidFill>
                          <a:latin typeface="Arial" panose="02020603050405020304" pitchFamily="2"/>
                        </a:rPr>
                        <a:t>10.172.0.170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indent="0" algn="l">
                        <a:lnSpc>
                          <a:spcPts val="800"/>
                        </a:lnSpc>
                        <a:spcBef>
                          <a:spcPts val="84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A0434D"/>
                          </a:solidFill>
                          <a:latin typeface="Arial" panose="02020603050405020304" pitchFamily="2"/>
                        </a:rPr>
                        <a:t>000413753253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/48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Yealink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SIP-T32G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0" indent="0" algn="l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32.70.0.228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Andreas Christo-d...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0" indent="0" algn="l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148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7351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10.172.1.67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indent="0" algn="l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60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0615652E5AF0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24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000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24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I-Itek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40" marR="0" indent="0" algn="l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24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1J C240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0" indent="0" algn="l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24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1.0.3.98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24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Carlos Joseph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0" indent="0" algn="l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24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000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24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4273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24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10.172.1.78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0" indent="0" algn="l">
                        <a:lnSpc>
                          <a:spcPts val="800"/>
                        </a:lnSpc>
                        <a:spcBef>
                          <a:spcPts val="770"/>
                        </a:spcBef>
                        <a:spcAft>
                          <a:spcPts val="245"/>
                        </a:spcAft>
                      </a:pPr>
                      <a:r>
                        <a:rPr lang="de-DE" sz="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OCIFC11AAF61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2" y="1"/>
            <a:ext cx="7751928" cy="9810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4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34E6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idx="10"/>
          </p:nvPr>
        </p:nvSpPr>
        <p:spPr>
          <a:xfrm>
            <a:off x="377825" y="363855"/>
            <a:ext cx="1402080" cy="28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50">
                <a:solidFill>
                  <a:srgbClr val="FFFFFF"/>
                </a:solidFill>
                <a:latin typeface="Arial" panose="02020603050405020304" pitchFamily="2"/>
              </a:rPr>
              <a:t>Focus Areas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0"/>
          </p:nvPr>
        </p:nvSpPr>
        <p:spPr>
          <a:xfrm>
            <a:off x="1310640" y="994410"/>
            <a:ext cx="6449695" cy="3571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86155" rIns="0" bIns="0" anchor="t"/>
          <a:lstStyle/>
          <a:p>
            <a:pPr marL="365760" marR="0" indent="0" algn="l">
              <a:lnSpc>
                <a:spcPts val="1500"/>
              </a:lnSpc>
              <a:spcAft>
                <a:spcPts val="0"/>
              </a:spcAft>
              <a:tabLst>
                <a:tab pos="2331720" algn="l"/>
                <a:tab pos="5303520" algn="l"/>
              </a:tabLst>
            </a:pPr>
            <a:r>
              <a:rPr lang="de-DE" sz="1400" spc="0">
                <a:solidFill>
                  <a:srgbClr val="FFFFFF"/>
                </a:solidFill>
                <a:latin typeface="Arial" panose="02020603050405020304" pitchFamily="2"/>
              </a:rPr>
              <a:t>1. Null Admin 2. Schnelle Installation 3. Sicher </a:t>
            </a:r>
          </a:p>
          <a:p>
            <a:pPr marL="0" marR="0" indent="0" algn="l">
              <a:lnSpc>
                <a:spcPts val="1500"/>
              </a:lnSpc>
              <a:spcBef>
                <a:spcPts val="7765"/>
              </a:spcBef>
              <a:spcAft>
                <a:spcPts val="0"/>
              </a:spcAft>
              <a:tabLst>
                <a:tab pos="2286000" algn="l"/>
                <a:tab pos="6309360" algn="r"/>
              </a:tabLst>
            </a:pPr>
            <a:r>
              <a:rPr lang="de-DE" sz="1400" spc="0">
                <a:solidFill>
                  <a:srgbClr val="FFFFFF"/>
                </a:solidFill>
                <a:latin typeface="Arial" panose="02020603050405020304" pitchFamily="2"/>
              </a:rPr>
              <a:t>4. Appliancefreundlich 5. Management Konsole 6. Verbesserte UI </a:t>
            </a:r>
          </a:p>
          <a:p>
            <a:pPr marL="182880" marR="0" indent="0" algn="l">
              <a:lnSpc>
                <a:spcPts val="1500"/>
              </a:lnSpc>
              <a:spcBef>
                <a:spcPts val="7765"/>
              </a:spcBef>
              <a:spcAft>
                <a:spcPts val="15"/>
              </a:spcAft>
              <a:tabLst>
                <a:tab pos="2331720" algn="l"/>
                <a:tab pos="6446520" algn="r"/>
              </a:tabLst>
            </a:pPr>
            <a:r>
              <a:rPr lang="de-DE" sz="1400" spc="0">
                <a:solidFill>
                  <a:srgbClr val="FFFFFF"/>
                </a:solidFill>
                <a:latin typeface="Arial" panose="02020603050405020304" pitchFamily="2"/>
              </a:rPr>
              <a:t>7. Offen integriert 8. Video Conferenced 9. Wettbewerbsfähig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platzhalter 239"/>
          <p:cNvSpPr>
            <a:spLocks noGrp="1"/>
          </p:cNvSpPr>
          <p:nvPr>
            <p:ph type="body" idx="10"/>
          </p:nvPr>
        </p:nvSpPr>
        <p:spPr>
          <a:xfrm>
            <a:off x="116840" y="0"/>
            <a:ext cx="8886190" cy="991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081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  <a:tabLst>
                <a:tab pos="8869680" algn="r"/>
              </a:tabLst>
            </a:pPr>
            <a:r>
              <a:rPr lang="de-DE" sz="1250" spc="0">
                <a:solidFill>
                  <a:srgbClr val="000000"/>
                </a:solidFill>
                <a:latin typeface="Tahoma" panose="02020603050405020304" pitchFamily="2"/>
              </a:rPr>
              <a:t>SIP Trunks </a:t>
            </a:r>
            <a:r>
              <a:rPr lang="de-DE" sz="750" spc="0">
                <a:solidFill>
                  <a:srgbClr val="000000"/>
                </a:solidFill>
                <a:latin typeface="Tahoma" panose="02020603050405020304" pitchFamily="2"/>
              </a:rPr>
              <a:t>Hel.p </a:t>
            </a:r>
          </a:p>
          <a:p>
            <a:pPr marL="137160" marR="0" indent="0" algn="l">
              <a:lnSpc>
                <a:spcPts val="900"/>
              </a:lnSpc>
              <a:spcBef>
                <a:spcPts val="3660"/>
              </a:spcBef>
              <a:spcAft>
                <a:spcPts val="505"/>
              </a:spcAft>
            </a:pPr>
            <a:r>
              <a:rPr lang="de-DE" sz="750" spc="0">
                <a:solidFill>
                  <a:srgbClr val="000000"/>
                </a:solidFill>
                <a:latin typeface="Tahoma" panose="02020603050405020304" pitchFamily="2"/>
              </a:rPr>
              <a:t>51P Trunks </a:t>
            </a:r>
          </a:p>
        </p:txBody>
      </p:sp>
      <p:graphicFrame>
        <p:nvGraphicFramePr>
          <p:cNvPr id="243" name="table 243"/>
          <p:cNvGraphicFramePr>
            <a:graphicFrameLocks noGrp="1"/>
          </p:cNvGraphicFramePr>
          <p:nvPr/>
        </p:nvGraphicFramePr>
        <p:xfrm>
          <a:off x="116840" y="1158240"/>
          <a:ext cx="9072880" cy="335280"/>
        </p:xfrm>
        <a:graphic>
          <a:graphicData uri="http://schemas.openxmlformats.org/drawingml/2006/table">
            <a:tbl>
              <a:tblPr/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490">
                <a:tc>
                  <a:txBody>
                    <a:bodyPr/>
                    <a:lstStyle/>
                    <a:p>
                      <a:pPr marL="0" marR="78740" indent="137160" algn="r">
                        <a:lnSpc>
                          <a:spcPts val="800"/>
                        </a:lnSpc>
                        <a:spcBef>
                          <a:spcPts val="465"/>
                        </a:spcBef>
                        <a:spcAft>
                          <a:spcPts val="475"/>
                        </a:spcAft>
                        <a:buFont typeface="Symbol"/>
                        <a:buChar char="·"/>
                      </a:pPr>
                      <a:r>
                        <a:rPr lang="de-DE" sz="750" spc="0">
                          <a:solidFill>
                            <a:srgbClr val="EBFCFB"/>
                          </a:solidFill>
                          <a:latin typeface="Tahoma" panose="02020603050405020304" pitchFamily="2"/>
                        </a:rPr>
                        <a:t>Add SIP Trunk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0493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ts val="800"/>
                        </a:lnSpc>
                        <a:spcBef>
                          <a:spcPts val="470"/>
                        </a:spcBef>
                        <a:spcAft>
                          <a:spcPts val="550"/>
                        </a:spcAft>
                      </a:pPr>
                      <a:r>
                        <a:rPr lang="de-DE" sz="750" spc="0">
                          <a:solidFill>
                            <a:srgbClr val="EBFCFB"/>
                          </a:solidFill>
                          <a:latin typeface="Tahoma" panose="02020603050405020304" pitchFamily="2"/>
                        </a:rPr>
                        <a:t>+ Add gateway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049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22925" indent="0" algn="r">
                        <a:lnSpc>
                          <a:spcPts val="900"/>
                        </a:lnSpc>
                        <a:spcBef>
                          <a:spcPts val="470"/>
                        </a:spcBef>
                        <a:spcAft>
                          <a:spcPts val="405"/>
                        </a:spcAft>
                        <a:tabLst>
                          <a:tab pos="1051560" algn="l"/>
                        </a:tabLst>
                      </a:pPr>
                      <a:r>
                        <a:rPr lang="de-DE" sz="750" spc="-8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Ezi </a:t>
                      </a:r>
                      <a:r>
                        <a:rPr lang="de-DE" sz="750" b="1" spc="-8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t:4. </a:t>
                      </a:r>
                      <a:r>
                        <a:rPr lang="de-DE" sz="750" spc="-8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Re-Register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0493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4" name="Textplatzhalter 243"/>
          <p:cNvSpPr>
            <a:spLocks noGrp="1"/>
          </p:cNvSpPr>
          <p:nvPr>
            <p:ph type="body" idx="10"/>
          </p:nvPr>
        </p:nvSpPr>
        <p:spPr>
          <a:xfrm>
            <a:off x="116840" y="1529080"/>
            <a:ext cx="8886190" cy="343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1290" rIns="0" bIns="0" anchor="t"/>
          <a:lstStyle/>
          <a:p>
            <a:pPr marL="137160" marR="0" indent="0" algn="l">
              <a:lnSpc>
                <a:spcPts val="1300"/>
              </a:lnSpc>
              <a:spcAft>
                <a:spcPts val="45"/>
              </a:spcAft>
            </a:pPr>
            <a:r>
              <a:rPr lang="de-DE" sz="650" b="1" spc="-10" baseline="-2500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de-DE" sz="750" b="1" spc="-10">
                <a:solidFill>
                  <a:srgbClr val="000000"/>
                </a:solidFill>
                <a:latin typeface="Tahoma" panose="02020603050405020304" pitchFamily="2"/>
              </a:rPr>
              <a:t> Search — </a:t>
            </a:r>
          </a:p>
        </p:txBody>
      </p:sp>
      <p:graphicFrame>
        <p:nvGraphicFramePr>
          <p:cNvPr id="247" name="table 247"/>
          <p:cNvGraphicFramePr>
            <a:graphicFrameLocks noGrp="1"/>
          </p:cNvGraphicFramePr>
          <p:nvPr/>
        </p:nvGraphicFramePr>
        <p:xfrm>
          <a:off x="116840" y="1941195"/>
          <a:ext cx="8886190" cy="3545205"/>
        </p:xfrm>
        <a:graphic>
          <a:graphicData uri="http://schemas.openxmlformats.org/drawingml/2006/table">
            <a:tbl>
              <a:tblPr/>
              <a:tblGrid>
                <a:gridCol w="115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1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130175" marR="0" indent="0" algn="l">
                        <a:lnSpc>
                          <a:spcPts val="900"/>
                        </a:lnSpc>
                        <a:spcBef>
                          <a:spcPts val="880"/>
                        </a:spcBef>
                        <a:spcAft>
                          <a:spcPts val="670"/>
                        </a:spcAft>
                      </a:pPr>
                      <a:r>
                        <a:rPr lang="de-DE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Status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935" marR="0" indent="0" algn="l">
                        <a:lnSpc>
                          <a:spcPts val="900"/>
                        </a:lnSpc>
                        <a:spcBef>
                          <a:spcPts val="880"/>
                        </a:spcBef>
                        <a:spcAft>
                          <a:spcPts val="670"/>
                        </a:spcAft>
                      </a:pPr>
                      <a:r>
                        <a:rPr lang="de-DE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Name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 marR="0" indent="0" algn="l">
                        <a:lnSpc>
                          <a:spcPts val="900"/>
                        </a:lnSpc>
                        <a:spcBef>
                          <a:spcPts val="880"/>
                        </a:spcBef>
                        <a:spcAft>
                          <a:spcPts val="670"/>
                        </a:spcAft>
                      </a:pPr>
                      <a:r>
                        <a:rPr lang="de-DE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Hast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5" marR="0" indent="0" algn="l">
                        <a:lnSpc>
                          <a:spcPts val="900"/>
                        </a:lnSpc>
                        <a:spcBef>
                          <a:spcPts val="880"/>
                        </a:spcBef>
                        <a:spcAft>
                          <a:spcPts val="670"/>
                        </a:spcAft>
                      </a:pPr>
                      <a:r>
                        <a:rPr lang="de-DE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Type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 marR="0" indent="0" algn="l">
                        <a:lnSpc>
                          <a:spcPts val="900"/>
                        </a:lnSpc>
                        <a:spcBef>
                          <a:spcPts val="880"/>
                        </a:spcBef>
                        <a:spcAft>
                          <a:spcPts val="670"/>
                        </a:spcAft>
                      </a:pPr>
                      <a:r>
                        <a:rPr lang="de-DE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Sim Calts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 marR="0" indent="0" algn="l">
                        <a:lnSpc>
                          <a:spcPts val="900"/>
                        </a:lnSpc>
                        <a:spcBef>
                          <a:spcPts val="880"/>
                        </a:spcBef>
                        <a:spcAft>
                          <a:spcPts val="670"/>
                        </a:spcAft>
                      </a:pPr>
                      <a:r>
                        <a:rPr lang="de-DE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Main Trunk Na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91440" marR="0" indent="137160" algn="l">
                        <a:lnSpc>
                          <a:spcPts val="900"/>
                        </a:lnSpc>
                        <a:spcBef>
                          <a:spcPts val="755"/>
                        </a:spcBef>
                        <a:spcAft>
                          <a:spcPts val="790"/>
                        </a:spcAft>
                        <a:buFont typeface="Symbol"/>
                        <a:buChar char="·"/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Registered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935" marR="0" indent="0" algn="l">
                        <a:lnSpc>
                          <a:spcPts val="900"/>
                        </a:lnSpc>
                        <a:spcBef>
                          <a:spcPts val="760"/>
                        </a:spcBef>
                        <a:spcAft>
                          <a:spcPts val="79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Callentric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 marR="0" indent="0" algn="l">
                        <a:lnSpc>
                          <a:spcPts val="900"/>
                        </a:lnSpc>
                        <a:spcBef>
                          <a:spcPts val="760"/>
                        </a:spcBef>
                        <a:spcAft>
                          <a:spcPts val="790"/>
                        </a:spcAft>
                      </a:pPr>
                      <a:r>
                        <a:rPr lang="de-DE" sz="750" u="sng" spc="0">
                          <a:solidFill>
                            <a:srgbClr val="0000FF"/>
                          </a:solidFill>
                          <a:latin typeface="Tahoma" panose="02020603050405020304" pitchFamily="2"/>
                        </a:rPr>
                        <a:t>cakentric.com</a:t>
                      </a:r>
                      <a:r>
                        <a:rPr lang="de-DE" sz="10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5" marR="0" indent="0" algn="l">
                        <a:lnSpc>
                          <a:spcPts val="900"/>
                        </a:lnSpc>
                        <a:spcBef>
                          <a:spcPts val="760"/>
                        </a:spcBef>
                        <a:spcAft>
                          <a:spcPts val="79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Provider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 marR="0" indent="0" algn="l">
                        <a:lnSpc>
                          <a:spcPts val="900"/>
                        </a:lnSpc>
                        <a:spcBef>
                          <a:spcPts val="760"/>
                        </a:spcBef>
                        <a:spcAft>
                          <a:spcPts val="79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 marR="0" indent="0" algn="l">
                        <a:lnSpc>
                          <a:spcPts val="900"/>
                        </a:lnSpc>
                        <a:spcBef>
                          <a:spcPts val="760"/>
                        </a:spcBef>
                        <a:spcAft>
                          <a:spcPts val="79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17772335290102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9695" indent="0" algn="r">
                        <a:lnSpc>
                          <a:spcPts val="900"/>
                        </a:lnSpc>
                        <a:spcBef>
                          <a:spcPts val="830"/>
                        </a:spcBef>
                        <a:spcAft>
                          <a:spcPts val="72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91440" marR="0" indent="137160" algn="l">
                        <a:lnSpc>
                          <a:spcPts val="900"/>
                        </a:lnSpc>
                        <a:spcBef>
                          <a:spcPts val="875"/>
                        </a:spcBef>
                        <a:spcAft>
                          <a:spcPts val="765"/>
                        </a:spcAft>
                        <a:buFont typeface="Symbol"/>
                        <a:buChar char="·"/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Registered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935" marR="0" indent="0" algn="l">
                        <a:lnSpc>
                          <a:spcPts val="900"/>
                        </a:lnSpc>
                        <a:spcBef>
                          <a:spcPts val="875"/>
                        </a:spcBef>
                        <a:spcAft>
                          <a:spcPts val="770"/>
                        </a:spcAft>
                      </a:pPr>
                      <a:r>
                        <a:rPr lang="de-DE" sz="750" u="sng" spc="0">
                          <a:solidFill>
                            <a:srgbClr val="0000FF"/>
                          </a:solidFill>
                          <a:latin typeface="Tahoma" panose="02020603050405020304" pitchFamily="2"/>
                        </a:rPr>
                        <a:t>Bandv.ridth.com</a:t>
                      </a:r>
                      <a:r>
                        <a:rPr lang="de-DE" sz="10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 marR="0" indent="0" algn="l">
                        <a:lnSpc>
                          <a:spcPts val="900"/>
                        </a:lnSpc>
                        <a:spcBef>
                          <a:spcPts val="875"/>
                        </a:spcBef>
                        <a:spcAft>
                          <a:spcPts val="77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67.231.8.195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5" marR="0" indent="0" algn="l">
                        <a:lnSpc>
                          <a:spcPts val="900"/>
                        </a:lnSpc>
                        <a:spcBef>
                          <a:spcPts val="875"/>
                        </a:spcBef>
                        <a:spcAft>
                          <a:spcPts val="77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Provider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 marR="0" indent="0" algn="l">
                        <a:lnSpc>
                          <a:spcPts val="900"/>
                        </a:lnSpc>
                        <a:spcBef>
                          <a:spcPts val="875"/>
                        </a:spcBef>
                        <a:spcAft>
                          <a:spcPts val="77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 marR="0" indent="0" algn="l">
                        <a:lnSpc>
                          <a:spcPts val="900"/>
                        </a:lnSpc>
                        <a:spcBef>
                          <a:spcPts val="875"/>
                        </a:spcBef>
                        <a:spcAft>
                          <a:spcPts val="77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4444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9695" indent="0" algn="r">
                        <a:lnSpc>
                          <a:spcPts val="900"/>
                        </a:lnSpc>
                        <a:spcBef>
                          <a:spcPts val="875"/>
                        </a:spcBef>
                        <a:spcAft>
                          <a:spcPts val="770"/>
                        </a:spcAft>
                      </a:pPr>
                      <a:r>
                        <a:rPr lang="de-DE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91440" marR="0" indent="137160" algn="l">
                        <a:lnSpc>
                          <a:spcPts val="900"/>
                        </a:lnSpc>
                        <a:spcBef>
                          <a:spcPts val="850"/>
                        </a:spcBef>
                        <a:spcAft>
                          <a:spcPts val="765"/>
                        </a:spcAft>
                        <a:buFont typeface="Symbol"/>
                        <a:buChar char="·"/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Unregistered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935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65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T4Com Ltd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65"/>
                        </a:spcAft>
                      </a:pPr>
                      <a:r>
                        <a:rPr lang="de-DE" sz="750" u="sng" spc="0">
                          <a:solidFill>
                            <a:srgbClr val="0000FF"/>
                          </a:solidFill>
                          <a:latin typeface="Tahoma" panose="02020603050405020304" pitchFamily="2"/>
                        </a:rPr>
                        <a:t>gw.t4cornOl.net</a:t>
                      </a:r>
                      <a:r>
                        <a:rPr lang="de-DE" sz="10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5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65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Provider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65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65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55646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9695" indent="0" algn="r">
                        <a:lnSpc>
                          <a:spcPts val="900"/>
                        </a:lnSpc>
                        <a:spcBef>
                          <a:spcPts val="925"/>
                        </a:spcBef>
                        <a:spcAft>
                          <a:spcPts val="695"/>
                        </a:spcAft>
                      </a:pPr>
                      <a:r>
                        <a:rPr lang="de-DE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marL="91440" marR="0" indent="137160" algn="l">
                        <a:lnSpc>
                          <a:spcPts val="900"/>
                        </a:lnSpc>
                        <a:spcBef>
                          <a:spcPts val="850"/>
                        </a:spcBef>
                        <a:spcAft>
                          <a:spcPts val="745"/>
                        </a:spcAft>
                        <a:buFont typeface="Symbol"/>
                        <a:buChar char="·"/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Unregistered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935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7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MOTTO Communications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45"/>
                        </a:spcAft>
                      </a:pPr>
                      <a:r>
                        <a:rPr lang="de-DE" sz="750" u="sng" spc="0">
                          <a:solidFill>
                            <a:srgbClr val="0000FF"/>
                          </a:solidFill>
                          <a:latin typeface="Tahoma" panose="02020603050405020304" pitchFamily="2"/>
                        </a:rPr>
                        <a:t>sip2.mottovoip.nl</a:t>
                      </a:r>
                      <a:r>
                        <a:rPr lang="de-DE" sz="10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5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7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Provider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7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7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5646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9695" indent="0" algn="r">
                        <a:lnSpc>
                          <a:spcPts val="900"/>
                        </a:lnSpc>
                        <a:spcBef>
                          <a:spcPts val="925"/>
                        </a:spcBef>
                        <a:spcAft>
                          <a:spcPts val="700"/>
                        </a:spcAft>
                      </a:pPr>
                      <a:r>
                        <a:rPr lang="de-DE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91440" marR="0" indent="137160" algn="l">
                        <a:lnSpc>
                          <a:spcPts val="900"/>
                        </a:lnSpc>
                        <a:spcBef>
                          <a:spcPts val="870"/>
                        </a:spcBef>
                        <a:spcAft>
                          <a:spcPts val="740"/>
                        </a:spcAft>
                        <a:buFont typeface="Symbol"/>
                        <a:buChar char="·"/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Unregistered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935" marR="0" indent="0" algn="l">
                        <a:lnSpc>
                          <a:spcPts val="900"/>
                        </a:lnSpc>
                        <a:spcBef>
                          <a:spcPts val="875"/>
                        </a:spcBef>
                        <a:spcAft>
                          <a:spcPts val="74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BeyonteE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 marR="0" indent="0" algn="l">
                        <a:lnSpc>
                          <a:spcPts val="900"/>
                        </a:lnSpc>
                        <a:spcBef>
                          <a:spcPts val="875"/>
                        </a:spcBef>
                        <a:spcAft>
                          <a:spcPts val="740"/>
                        </a:spcAft>
                      </a:pPr>
                      <a:r>
                        <a:rPr lang="de-DE" sz="750" u="sng" spc="0">
                          <a:solidFill>
                            <a:srgbClr val="0000FF"/>
                          </a:solidFill>
                          <a:latin typeface="Tahoma" panose="02020603050405020304" pitchFamily="2"/>
                        </a:rPr>
                        <a:t>sip.beyonteLcom.au</a:t>
                      </a:r>
                      <a:r>
                        <a:rPr lang="de-DE" sz="10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5" marR="0" indent="0" algn="l">
                        <a:lnSpc>
                          <a:spcPts val="900"/>
                        </a:lnSpc>
                        <a:spcBef>
                          <a:spcPts val="875"/>
                        </a:spcBef>
                        <a:spcAft>
                          <a:spcPts val="745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Provider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 marR="0" indent="0" algn="l">
                        <a:lnSpc>
                          <a:spcPts val="900"/>
                        </a:lnSpc>
                        <a:spcBef>
                          <a:spcPts val="875"/>
                        </a:spcBef>
                        <a:spcAft>
                          <a:spcPts val="745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 marR="0" indent="0" algn="l">
                        <a:lnSpc>
                          <a:spcPts val="900"/>
                        </a:lnSpc>
                        <a:spcBef>
                          <a:spcPts val="875"/>
                        </a:spcBef>
                        <a:spcAft>
                          <a:spcPts val="745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464646+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9695" indent="0" algn="r">
                        <a:lnSpc>
                          <a:spcPts val="900"/>
                        </a:lnSpc>
                        <a:spcBef>
                          <a:spcPts val="950"/>
                        </a:spcBef>
                        <a:spcAft>
                          <a:spcPts val="670"/>
                        </a:spcAft>
                      </a:pPr>
                      <a:r>
                        <a:rPr lang="de-DE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91440" marR="0" indent="137160" algn="l">
                        <a:lnSpc>
                          <a:spcPts val="900"/>
                        </a:lnSpc>
                        <a:spcBef>
                          <a:spcPts val="850"/>
                        </a:spcBef>
                        <a:spcAft>
                          <a:spcPts val="740"/>
                        </a:spcAft>
                        <a:buFont typeface="Symbol"/>
                        <a:buChar char="·"/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Registered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935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4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G12 Communications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4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174.127.194.4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5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4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Provider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4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4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4564645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9695" indent="0" algn="r">
                        <a:lnSpc>
                          <a:spcPts val="900"/>
                        </a:lnSpc>
                        <a:spcBef>
                          <a:spcPts val="925"/>
                        </a:spcBef>
                        <a:spcAft>
                          <a:spcPts val="670"/>
                        </a:spcAft>
                      </a:pPr>
                      <a:r>
                        <a:rPr lang="de-DE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 marR="0" indent="137160" algn="l">
                        <a:lnSpc>
                          <a:spcPts val="900"/>
                        </a:lnSpc>
                        <a:spcBef>
                          <a:spcPts val="880"/>
                        </a:spcBef>
                        <a:spcAft>
                          <a:spcPts val="785"/>
                        </a:spcAft>
                        <a:buFont typeface="Symbol"/>
                        <a:buChar char="·"/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Unregistered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935" marR="0" indent="0" algn="l">
                        <a:lnSpc>
                          <a:spcPts val="900"/>
                        </a:lnSpc>
                        <a:spcBef>
                          <a:spcPts val="880"/>
                        </a:spcBef>
                        <a:spcAft>
                          <a:spcPts val="79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Deutsche Tetekom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 marR="0" indent="0" algn="l">
                        <a:lnSpc>
                          <a:spcPts val="900"/>
                        </a:lnSpc>
                        <a:spcBef>
                          <a:spcPts val="880"/>
                        </a:spcBef>
                        <a:spcAft>
                          <a:spcPts val="79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telt-online.de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5" marR="0" indent="0" algn="l">
                        <a:lnSpc>
                          <a:spcPts val="900"/>
                        </a:lnSpc>
                        <a:spcBef>
                          <a:spcPts val="880"/>
                        </a:spcBef>
                        <a:spcAft>
                          <a:spcPts val="79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Provider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 marR="0" indent="0" algn="l">
                        <a:lnSpc>
                          <a:spcPts val="900"/>
                        </a:lnSpc>
                        <a:spcBef>
                          <a:spcPts val="880"/>
                        </a:spcBef>
                        <a:spcAft>
                          <a:spcPts val="79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 marR="0" indent="0" algn="l">
                        <a:lnSpc>
                          <a:spcPts val="900"/>
                        </a:lnSpc>
                        <a:spcBef>
                          <a:spcPts val="880"/>
                        </a:spcBef>
                        <a:spcAft>
                          <a:spcPts val="79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3226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9695" indent="0" algn="r">
                        <a:lnSpc>
                          <a:spcPts val="900"/>
                        </a:lnSpc>
                        <a:spcBef>
                          <a:spcPts val="880"/>
                        </a:spcBef>
                        <a:spcAft>
                          <a:spcPts val="790"/>
                        </a:spcAft>
                      </a:pPr>
                      <a:r>
                        <a:rPr lang="de-DE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91440" marR="0" indent="137160" algn="l">
                        <a:lnSpc>
                          <a:spcPts val="900"/>
                        </a:lnSpc>
                        <a:spcBef>
                          <a:spcPts val="830"/>
                        </a:spcBef>
                        <a:spcAft>
                          <a:spcPts val="790"/>
                        </a:spcAft>
                        <a:buFont typeface="Symbol"/>
                        <a:buChar char="·"/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Unregistered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935" marR="0" indent="0" algn="l">
                        <a:lnSpc>
                          <a:spcPts val="900"/>
                        </a:lnSpc>
                        <a:spcBef>
                          <a:spcPts val="830"/>
                        </a:spcBef>
                        <a:spcAft>
                          <a:spcPts val="79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OpenrP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 marR="0" indent="0" algn="l">
                        <a:lnSpc>
                          <a:spcPts val="900"/>
                        </a:lnSpc>
                        <a:spcBef>
                          <a:spcPts val="830"/>
                        </a:spcBef>
                        <a:spcAft>
                          <a:spcPts val="790"/>
                        </a:spcAft>
                      </a:pPr>
                      <a:r>
                        <a:rPr lang="de-DE" sz="750" u="sng" spc="0">
                          <a:solidFill>
                            <a:srgbClr val="0000FF"/>
                          </a:solidFill>
                          <a:latin typeface="Tahoma" panose="02020603050405020304" pitchFamily="2"/>
                        </a:rPr>
                        <a:t>sipl.mycfoud3cx.fr</a:t>
                      </a:r>
                      <a:r>
                        <a:rPr lang="de-DE" sz="10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5" marR="0" indent="0" algn="l">
                        <a:lnSpc>
                          <a:spcPts val="900"/>
                        </a:lnSpc>
                        <a:spcBef>
                          <a:spcPts val="830"/>
                        </a:spcBef>
                        <a:spcAft>
                          <a:spcPts val="795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Provider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77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 marR="0" indent="0" algn="l">
                        <a:lnSpc>
                          <a:spcPts val="900"/>
                        </a:lnSpc>
                        <a:spcBef>
                          <a:spcPts val="830"/>
                        </a:spcBef>
                        <a:spcAft>
                          <a:spcPts val="795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3333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9695" indent="0" algn="r">
                        <a:lnSpc>
                          <a:spcPts val="900"/>
                        </a:lnSpc>
                        <a:spcBef>
                          <a:spcPts val="905"/>
                        </a:spcBef>
                        <a:spcAft>
                          <a:spcPts val="72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91440" marR="0" indent="137160" algn="l">
                        <a:lnSpc>
                          <a:spcPts val="900"/>
                        </a:lnSpc>
                        <a:spcBef>
                          <a:spcPts val="830"/>
                        </a:spcBef>
                        <a:spcAft>
                          <a:spcPts val="765"/>
                        </a:spcAft>
                        <a:buFont typeface="Symbol"/>
                        <a:buChar char="·"/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Unregistered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935" marR="0" indent="0" algn="l">
                        <a:lnSpc>
                          <a:spcPts val="900"/>
                        </a:lnSpc>
                        <a:spcBef>
                          <a:spcPts val="830"/>
                        </a:spcBef>
                        <a:spcAft>
                          <a:spcPts val="77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CIoucilta[ia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 marR="0" indent="0" algn="l">
                        <a:lnSpc>
                          <a:spcPts val="900"/>
                        </a:lnSpc>
                        <a:spcBef>
                          <a:spcPts val="830"/>
                        </a:spcBef>
                        <a:spcAft>
                          <a:spcPts val="765"/>
                        </a:spcAft>
                      </a:pPr>
                      <a:r>
                        <a:rPr lang="de-DE" sz="750" u="sng" spc="0">
                          <a:solidFill>
                            <a:srgbClr val="0000FF"/>
                          </a:solidFill>
                          <a:latin typeface="Tahoma" panose="02020603050405020304" pitchFamily="2"/>
                        </a:rPr>
                        <a:t>voip.euteEia.it</a:t>
                      </a:r>
                      <a:r>
                        <a:rPr lang="de-DE" sz="10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5" marR="0" indent="0" algn="l">
                        <a:lnSpc>
                          <a:spcPts val="900"/>
                        </a:lnSpc>
                        <a:spcBef>
                          <a:spcPts val="830"/>
                        </a:spcBef>
                        <a:spcAft>
                          <a:spcPts val="77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Provider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 marR="0" indent="0" algn="l">
                        <a:lnSpc>
                          <a:spcPts val="900"/>
                        </a:lnSpc>
                        <a:spcBef>
                          <a:spcPts val="830"/>
                        </a:spcBef>
                        <a:spcAft>
                          <a:spcPts val="77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 marR="0" indent="0" algn="l">
                        <a:lnSpc>
                          <a:spcPts val="900"/>
                        </a:lnSpc>
                        <a:spcBef>
                          <a:spcPts val="830"/>
                        </a:spcBef>
                        <a:spcAft>
                          <a:spcPts val="770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55222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9695" indent="0" algn="r">
                        <a:lnSpc>
                          <a:spcPts val="900"/>
                        </a:lnSpc>
                        <a:spcBef>
                          <a:spcPts val="830"/>
                        </a:spcBef>
                        <a:spcAft>
                          <a:spcPts val="770"/>
                        </a:spcAft>
                      </a:pPr>
                      <a:r>
                        <a:rPr lang="de-DE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91440" marR="0" indent="137160" algn="l">
                        <a:lnSpc>
                          <a:spcPts val="900"/>
                        </a:lnSpc>
                        <a:spcBef>
                          <a:spcPts val="850"/>
                        </a:spcBef>
                        <a:spcAft>
                          <a:spcPts val="265"/>
                        </a:spcAft>
                        <a:buFont typeface="Symbol"/>
                        <a:buChar char="·"/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Registered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935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265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Vodafone (IP Based)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265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175.95.27.78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5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265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Provider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265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 marR="0" indent="0" algn="l">
                        <a:lnSpc>
                          <a:spcPts val="900"/>
                        </a:lnSpc>
                        <a:spcBef>
                          <a:spcPts val="855"/>
                        </a:spcBef>
                        <a:spcAft>
                          <a:spcPts val="265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3213163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9695" indent="0" algn="r">
                        <a:lnSpc>
                          <a:spcPts val="900"/>
                        </a:lnSpc>
                        <a:spcBef>
                          <a:spcPts val="925"/>
                        </a:spcBef>
                        <a:spcAft>
                          <a:spcPts val="195"/>
                        </a:spcAft>
                      </a:pPr>
                      <a:r>
                        <a:rPr lang="de-DE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248" name="Gerader Verbinder 247"/>
          <p:cNvCxnSpPr/>
          <p:nvPr/>
        </p:nvCxnSpPr>
        <p:spPr>
          <a:xfrm>
            <a:off x="267970" y="1532890"/>
            <a:ext cx="1024890" cy="0"/>
          </a:xfrm>
          <a:prstGeom prst="line">
            <a:avLst/>
          </a:prstGeom>
          <a:ln w="6350" cmpd="sng">
            <a:solidFill>
              <a:srgbClr val="DDDDDD"/>
            </a:solidFill>
          </a:ln>
        </p:spPr>
      </p:cxnSp>
      <p:cxnSp>
        <p:nvCxnSpPr>
          <p:cNvPr id="249" name="Gerader Verbinder 248"/>
          <p:cNvCxnSpPr/>
          <p:nvPr/>
        </p:nvCxnSpPr>
        <p:spPr>
          <a:xfrm>
            <a:off x="271145" y="1606550"/>
            <a:ext cx="1070610" cy="0"/>
          </a:xfrm>
          <a:prstGeom prst="line">
            <a:avLst/>
          </a:prstGeom>
          <a:ln w="8890" cmpd="sng">
            <a:solidFill>
              <a:srgbClr val="D3D5D4"/>
            </a:solidFill>
          </a:ln>
        </p:spPr>
      </p:cxnSp>
      <p:cxnSp>
        <p:nvCxnSpPr>
          <p:cNvPr id="250" name="Gerader Verbinder 249"/>
          <p:cNvCxnSpPr/>
          <p:nvPr/>
        </p:nvCxnSpPr>
        <p:spPr>
          <a:xfrm>
            <a:off x="271145" y="1877695"/>
            <a:ext cx="655955" cy="0"/>
          </a:xfrm>
          <a:prstGeom prst="line">
            <a:avLst/>
          </a:prstGeom>
          <a:ln w="8890" cmpd="sng">
            <a:solidFill>
              <a:srgbClr val="D5D7D6"/>
            </a:solidFill>
          </a:ln>
        </p:spPr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64" y="0"/>
            <a:ext cx="7293436" cy="9144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platzhalter 252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rgbClr val="3737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5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256" name="Textplatzhalter 255"/>
          <p:cNvSpPr>
            <a:spLocks noGrp="1"/>
          </p:cNvSpPr>
          <p:nvPr>
            <p:ph type="body" idx="10"/>
          </p:nvPr>
        </p:nvSpPr>
        <p:spPr>
          <a:xfrm>
            <a:off x="377825" y="6184265"/>
            <a:ext cx="3989705" cy="313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de-DE" sz="2150" b="1" spc="-5">
                <a:solidFill>
                  <a:srgbClr val="FBFCFC"/>
                </a:solidFill>
                <a:latin typeface="Arial" panose="02020603050405020304" pitchFamily="2"/>
              </a:rPr>
              <a:t>6. Verbessertes User Interface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platzhalter 258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6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2" name="Textplatzhalter 261"/>
          <p:cNvSpPr>
            <a:spLocks noGrp="1"/>
          </p:cNvSpPr>
          <p:nvPr>
            <p:ph type="body" idx="10"/>
          </p:nvPr>
        </p:nvSpPr>
        <p:spPr>
          <a:xfrm>
            <a:off x="377825" y="363855"/>
            <a:ext cx="1755775" cy="284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30">
                <a:solidFill>
                  <a:srgbClr val="FFFFFF"/>
                </a:solidFill>
                <a:latin typeface="Arial" panose="02020603050405020304" pitchFamily="2"/>
              </a:rPr>
              <a:t>Desktop Clients </a:t>
            </a:r>
          </a:p>
        </p:txBody>
      </p:sp>
      <p:sp>
        <p:nvSpPr>
          <p:cNvPr id="263" name="Textplatzhalter 262"/>
          <p:cNvSpPr>
            <a:spLocks noGrp="1"/>
          </p:cNvSpPr>
          <p:nvPr>
            <p:ph type="body" idx="10"/>
          </p:nvPr>
        </p:nvSpPr>
        <p:spPr>
          <a:xfrm>
            <a:off x="344170" y="1242695"/>
            <a:ext cx="2365375" cy="1378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70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00" spc="-20">
                <a:solidFill>
                  <a:srgbClr val="FFFFFF"/>
                </a:solidFill>
                <a:latin typeface="Arial" panose="02020603050405020304" pitchFamily="2"/>
              </a:rPr>
              <a:t>Neuer Look </a:t>
            </a:r>
          </a:p>
          <a:p>
            <a:pPr marL="0" marR="0" indent="365760" algn="just">
              <a:lnSpc>
                <a:spcPts val="1700"/>
              </a:lnSpc>
              <a:spcBef>
                <a:spcPts val="405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15">
                <a:solidFill>
                  <a:srgbClr val="FFFFFF"/>
                </a:solidFill>
                <a:latin typeface="Arial" panose="02020603050405020304" pitchFamily="2"/>
              </a:rPr>
              <a:t>UI ist mehr UC-like </a:t>
            </a:r>
          </a:p>
          <a:p>
            <a:pPr marL="0" marR="0" indent="365760" algn="just">
              <a:lnSpc>
                <a:spcPts val="1700"/>
              </a:lnSpc>
              <a:spcBef>
                <a:spcPts val="425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10">
                <a:solidFill>
                  <a:srgbClr val="FFFFFF"/>
                </a:solidFill>
                <a:latin typeface="Arial" panose="02020603050405020304" pitchFamily="2"/>
              </a:rPr>
              <a:t>Intuitiver </a:t>
            </a:r>
          </a:p>
          <a:p>
            <a:pPr marL="0" marR="0" indent="365760" algn="just">
              <a:lnSpc>
                <a:spcPts val="1700"/>
              </a:lnSpc>
              <a:spcBef>
                <a:spcPts val="430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30">
                <a:solidFill>
                  <a:srgbClr val="FFFFFF"/>
                </a:solidFill>
                <a:latin typeface="Arial" panose="02020603050405020304" pitchFamily="2"/>
              </a:rPr>
              <a:t>Zentral provisionierbar </a:t>
            </a:r>
          </a:p>
          <a:p>
            <a:pPr marL="0" marR="0" indent="365760" algn="just">
              <a:lnSpc>
                <a:spcPts val="1600"/>
              </a:lnSpc>
              <a:spcBef>
                <a:spcPts val="405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20">
                <a:solidFill>
                  <a:srgbClr val="FFFFFF"/>
                </a:solidFill>
                <a:latin typeface="Arial" panose="02020603050405020304" pitchFamily="2"/>
              </a:rPr>
              <a:t>Mehr Themes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3306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platzhalter 265"/>
          <p:cNvSpPr>
            <a:spLocks noGrp="1"/>
          </p:cNvSpPr>
          <p:nvPr>
            <p:ph type="body" idx="10"/>
          </p:nvPr>
        </p:nvSpPr>
        <p:spPr>
          <a:xfrm>
            <a:off x="234950" y="1402080"/>
            <a:ext cx="1663700" cy="37274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67" name="Textplatzhalter 266"/>
          <p:cNvSpPr>
            <a:spLocks noGrp="1"/>
          </p:cNvSpPr>
          <p:nvPr>
            <p:ph type="body" idx="10"/>
          </p:nvPr>
        </p:nvSpPr>
        <p:spPr>
          <a:xfrm>
            <a:off x="3700145" y="1402080"/>
            <a:ext cx="1688465" cy="3727450"/>
          </a:xfrm>
          <a:prstGeom prst="rect">
            <a:avLst/>
          </a:prstGeom>
          <a:solidFill>
            <a:srgbClr val="2C2D2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68" name="Textplatzhalter 267"/>
          <p:cNvSpPr>
            <a:spLocks noGrp="1"/>
          </p:cNvSpPr>
          <p:nvPr>
            <p:ph type="body" idx="10"/>
          </p:nvPr>
        </p:nvSpPr>
        <p:spPr>
          <a:xfrm>
            <a:off x="5437505" y="1402080"/>
            <a:ext cx="1706880" cy="3727450"/>
          </a:xfrm>
          <a:prstGeom prst="rect">
            <a:avLst/>
          </a:prstGeom>
          <a:solidFill>
            <a:srgbClr val="FFFFFF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69" name="Textplatzhalter 268"/>
          <p:cNvSpPr>
            <a:spLocks noGrp="1"/>
          </p:cNvSpPr>
          <p:nvPr>
            <p:ph type="body" idx="10"/>
          </p:nvPr>
        </p:nvSpPr>
        <p:spPr>
          <a:xfrm>
            <a:off x="7181215" y="1402080"/>
            <a:ext cx="1706880" cy="37274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70" name="Textplatzhalter 269"/>
          <p:cNvSpPr>
            <a:spLocks noGrp="1"/>
          </p:cNvSpPr>
          <p:nvPr>
            <p:ph type="body" idx="10"/>
          </p:nvPr>
        </p:nvSpPr>
        <p:spPr>
          <a:xfrm>
            <a:off x="7181215" y="4946650"/>
            <a:ext cx="1706880" cy="182880"/>
          </a:xfrm>
          <a:prstGeom prst="rect">
            <a:avLst/>
          </a:prstGeom>
          <a:solidFill>
            <a:srgbClr val="2C2D2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9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81215" y="1429385"/>
            <a:ext cx="1688465" cy="658495"/>
          </a:xfrm>
          <a:prstGeom prst="rect">
            <a:avLst/>
          </a:prstGeom>
        </p:spPr>
      </p:pic>
      <p:sp>
        <p:nvSpPr>
          <p:cNvPr id="271" name="Textplatzhalter 270"/>
          <p:cNvSpPr>
            <a:spLocks noGrp="1"/>
          </p:cNvSpPr>
          <p:nvPr>
            <p:ph type="body" idx="10"/>
          </p:nvPr>
        </p:nvSpPr>
        <p:spPr>
          <a:xfrm>
            <a:off x="365760" y="342900"/>
            <a:ext cx="2565400" cy="1059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>
            <a:normAutofit fontScale="97500"/>
          </a:bodyPr>
          <a:lstStyle/>
          <a:p>
            <a:pPr marL="0" marR="0" indent="0" algn="l">
              <a:lnSpc>
                <a:spcPts val="2200"/>
              </a:lnSpc>
              <a:spcAft>
                <a:spcPts val="6000"/>
              </a:spcAft>
            </a:pPr>
            <a:r>
              <a:rPr lang="de-DE" sz="1850" b="1" spc="30">
                <a:solidFill>
                  <a:srgbClr val="FFFFFF"/>
                </a:solidFill>
                <a:latin typeface="Tahoma" panose="02020603050405020304" pitchFamily="2"/>
              </a:rPr>
              <a:t>5 Themes zur Auswahl </a:t>
            </a:r>
          </a:p>
        </p:txBody>
      </p:sp>
      <p:sp>
        <p:nvSpPr>
          <p:cNvPr id="272" name="Textplatzhalter 271"/>
          <p:cNvSpPr>
            <a:spLocks noGrp="1"/>
          </p:cNvSpPr>
          <p:nvPr>
            <p:ph type="body" idx="10"/>
          </p:nvPr>
        </p:nvSpPr>
        <p:spPr>
          <a:xfrm>
            <a:off x="1957070" y="1402080"/>
            <a:ext cx="1682115" cy="3727450"/>
          </a:xfrm>
          <a:prstGeom prst="rect">
            <a:avLst/>
          </a:prstGeom>
          <a:solidFill>
            <a:srgbClr val="2C2D2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100"/>
              </a:lnSpc>
              <a:spcAft>
                <a:spcPts val="0"/>
              </a:spcAft>
              <a:tabLst>
                <a:tab pos="1645920" algn="r"/>
              </a:tabLst>
            </a:pPr>
            <a:r>
              <a:rPr lang="de-DE" sz="1000" spc="0">
                <a:solidFill>
                  <a:srgbClr val="FFFFFF"/>
                </a:solidFill>
                <a:latin typeface="Bookman Old Style" panose="02020603050405020304" pitchFamily="1"/>
              </a:rPr>
              <a:t>C X </a:t>
            </a:r>
            <a:r>
              <a:rPr lang="de-DE" sz="1150" spc="0">
                <a:solidFill>
                  <a:srgbClr val="FFFFFF"/>
                </a:solidFill>
                <a:latin typeface="Tahoma" panose="02020603050405020304" pitchFamily="2"/>
              </a:rPr>
              <a:t>x </a:t>
            </a:r>
          </a:p>
          <a:p>
            <a:pPr marL="45720" marR="1143000" indent="0" algn="l">
              <a:lnSpc>
                <a:spcPts val="700"/>
              </a:lnSpc>
              <a:spcBef>
                <a:spcPts val="290"/>
              </a:spcBef>
              <a:spcAft>
                <a:spcPts val="0"/>
              </a:spcAft>
            </a:pPr>
            <a:r>
              <a:rPr lang="de-DE" sz="550" spc="-50">
                <a:solidFill>
                  <a:srgbClr val="FFFFFF"/>
                </a:solidFill>
                <a:latin typeface="Verdana" panose="02020603050405020304" pitchFamily="2"/>
              </a:rPr>
              <a:t>Monique Ferrara Avoilabfe • </a:t>
            </a:r>
          </a:p>
          <a:p>
            <a:pPr marL="45720" marR="0" indent="0" algn="r">
              <a:lnSpc>
                <a:spcPts val="700"/>
              </a:lnSpc>
              <a:spcBef>
                <a:spcPts val="240"/>
              </a:spcBef>
              <a:spcAft>
                <a:spcPts val="0"/>
              </a:spcAft>
            </a:pPr>
            <a:r>
              <a:rPr lang="de-DE" sz="550" spc="-55">
                <a:solidFill>
                  <a:srgbClr val="FFFFFF"/>
                </a:solidFill>
                <a:latin typeface="Verdana" panose="02020603050405020304" pitchFamily="2"/>
              </a:rPr>
              <a:t>C11</a:t>
            </a:r>
            <a:r>
              <a:rPr lang="de-DE" sz="550" spc="-55">
                <a:solidFill>
                  <a:srgbClr val="656561"/>
                </a:solidFill>
                <a:latin typeface="Verdana" panose="02020603050405020304" pitchFamily="2"/>
              </a:rPr>
              <a:t> •</a:t>
            </a:r>
            <a:r>
              <a:rPr lang="de-DE" sz="550" spc="-55">
                <a:solidFill>
                  <a:srgbClr val="FFFFFF"/>
                </a:solidFill>
                <a:latin typeface="Verdana" panose="02020603050405020304" pitchFamily="2"/>
              </a:rPr>
              <a:t> No PhoneConneded </a:t>
            </a:r>
          </a:p>
          <a:p>
            <a:pPr marL="182880" marR="0" indent="-13716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1645920" algn="r"/>
              </a:tabLst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Enter name or numbe• . </a:t>
            </a:r>
            <a:r>
              <a:rPr lang="de-DE" sz="1150" spc="0">
                <a:solidFill>
                  <a:srgbClr val="FFFFFF"/>
                </a:solidFill>
                <a:latin typeface="Bookman Old Style" panose="02020603050405020304" pitchFamily="1"/>
              </a:rPr>
              <a:t>E E </a:t>
            </a:r>
            <a:br/>
            <a:r>
              <a:rPr lang="de-DE" sz="550" spc="0">
                <a:solidFill>
                  <a:srgbClr val="FFFFFF"/>
                </a:solidFill>
                <a:latin typeface="Verdana" panose="02020603050405020304" pitchFamily="2"/>
              </a:rPr>
              <a:t>Saum. </a:t>
            </a:r>
          </a:p>
          <a:p>
            <a:pPr marL="45720" marR="0" indent="137160" algn="l">
              <a:lnSpc>
                <a:spcPts val="700"/>
              </a:lnSpc>
              <a:spcBef>
                <a:spcPts val="62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114 Monique Ferrara </a:t>
            </a:r>
          </a:p>
          <a:p>
            <a:pPr marL="45720" marR="0" indent="137160" algn="l">
              <a:lnSpc>
                <a:spcPts val="700"/>
              </a:lnSpc>
              <a:spcBef>
                <a:spcPts val="58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010 Xanthi Zachariou </a:t>
            </a:r>
          </a:p>
          <a:p>
            <a:pPr marL="45720" marR="0" indent="137160" algn="l">
              <a:lnSpc>
                <a:spcPts val="700"/>
              </a:lnSpc>
              <a:spcBef>
                <a:spcPts val="62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30">
                <a:solidFill>
                  <a:srgbClr val="FFFFFF"/>
                </a:solidFill>
                <a:latin typeface="Verdana" panose="02020603050405020304" pitchFamily="2"/>
              </a:rPr>
              <a:t>100 Gareth James </a:t>
            </a:r>
          </a:p>
          <a:p>
            <a:pPr marL="45720" marR="0" indent="137160" algn="l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30">
                <a:solidFill>
                  <a:srgbClr val="FFFFFF"/>
                </a:solidFill>
                <a:latin typeface="Verdana" panose="02020603050405020304" pitchFamily="2"/>
              </a:rPr>
              <a:t>101 Home MT EXT </a:t>
            </a:r>
          </a:p>
          <a:p>
            <a:pPr marL="45720" marR="0" indent="137160" algn="l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102 Maria Johnson </a:t>
            </a:r>
          </a:p>
          <a:p>
            <a:pPr marL="45720" marR="0" indent="137160" algn="l">
              <a:lnSpc>
                <a:spcPts val="700"/>
              </a:lnSpc>
              <a:spcBef>
                <a:spcPts val="62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103 Nick iHome </a:t>
            </a:r>
          </a:p>
          <a:p>
            <a:pPr marL="45720" marR="0" indent="137160" algn="l">
              <a:lnSpc>
                <a:spcPts val="700"/>
              </a:lnSpc>
              <a:spcBef>
                <a:spcPts val="60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104 Jonas Fung </a:t>
            </a:r>
          </a:p>
          <a:p>
            <a:pPr marL="45720" marR="0" indent="137160" algn="l">
              <a:lnSpc>
                <a:spcPts val="700"/>
              </a:lnSpc>
              <a:spcBef>
                <a:spcPts val="59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108 Dexter Morgan </a:t>
            </a:r>
          </a:p>
          <a:p>
            <a:pPr marL="45720" marR="0" indent="137160" algn="l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106 Emily White </a:t>
            </a:r>
          </a:p>
          <a:p>
            <a:pPr marL="4572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35">
                <a:solidFill>
                  <a:srgbClr val="FFFFFF"/>
                </a:solidFill>
                <a:latin typeface="Verdana" panose="02020603050405020304" pitchFamily="2"/>
              </a:rPr>
              <a:t>107 Ricky Dalli riger </a:t>
            </a:r>
          </a:p>
          <a:p>
            <a:pPr marL="45720" marR="0" indent="137160" algn="l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30">
                <a:solidFill>
                  <a:srgbClr val="FFFFFF"/>
                </a:solidFill>
                <a:latin typeface="Verdana" panose="02020603050405020304" pitchFamily="2"/>
              </a:rPr>
              <a:t>108 Lia Caren </a:t>
            </a:r>
          </a:p>
          <a:p>
            <a:pPr marL="45720" marR="0" indent="137160" algn="l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FFFFFF"/>
                </a:solidFill>
                <a:latin typeface="Verdana" panose="02020603050405020304" pitchFamily="2"/>
              </a:rPr>
              <a:t>109 Nicholas Kirk </a:t>
            </a:r>
          </a:p>
          <a:p>
            <a:pPr marL="45720" marR="0" indent="137160" algn="l">
              <a:lnSpc>
                <a:spcPts val="7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45">
                <a:solidFill>
                  <a:srgbClr val="FFFFFF"/>
                </a:solidFill>
                <a:latin typeface="Verdana" panose="02020603050405020304" pitchFamily="2"/>
              </a:rPr>
              <a:t>110. Roland Saad </a:t>
            </a:r>
          </a:p>
          <a:p>
            <a:pPr marL="45720" marR="0" indent="137160" algn="l">
              <a:lnSpc>
                <a:spcPts val="700"/>
              </a:lnSpc>
              <a:spcBef>
                <a:spcPts val="62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40">
                <a:solidFill>
                  <a:srgbClr val="FFFFFF"/>
                </a:solidFill>
                <a:latin typeface="Verdana" panose="02020603050405020304" pitchFamily="2"/>
              </a:rPr>
              <a:t>111 Sandy Martin </a:t>
            </a:r>
          </a:p>
          <a:p>
            <a:pPr marL="45720" marR="0" indent="137160" algn="l">
              <a:lnSpc>
                <a:spcPts val="700"/>
              </a:lnSpc>
              <a:spcBef>
                <a:spcPts val="600"/>
              </a:spcBef>
              <a:spcAft>
                <a:spcPts val="2795"/>
              </a:spcAft>
              <a:buFont typeface="Wingdings"/>
              <a:buChar char="n"/>
            </a:pPr>
            <a:r>
              <a:rPr lang="de-DE" sz="550" spc="-35">
                <a:solidFill>
                  <a:srgbClr val="FFFFFF"/>
                </a:solidFill>
                <a:latin typeface="Verdana" panose="02020603050405020304" pitchFamily="2"/>
              </a:rPr>
              <a:t>112 Shana TwainGV </a:t>
            </a:r>
          </a:p>
        </p:txBody>
      </p:sp>
      <p:graphicFrame>
        <p:nvGraphicFramePr>
          <p:cNvPr id="275" name="table 275"/>
          <p:cNvGraphicFramePr>
            <a:graphicFrameLocks noGrp="1"/>
          </p:cNvGraphicFramePr>
          <p:nvPr/>
        </p:nvGraphicFramePr>
        <p:xfrm>
          <a:off x="234950" y="1402080"/>
          <a:ext cx="1995170" cy="680720"/>
        </p:xfrm>
        <a:graphic>
          <a:graphicData uri="http://schemas.openxmlformats.org/drawingml/2006/table">
            <a:tbl>
              <a:tblPr/>
              <a:tblGrid>
                <a:gridCol w="886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90">
                <a:tc rowSpan="5">
                  <a:txBody>
                    <a:bodyPr/>
                    <a:lstStyle/>
                    <a:p>
                      <a:pPr marL="0" marR="539750" indent="0" algn="r">
                        <a:lnSpc>
                          <a:spcPts val="9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CX </a:t>
                      </a:r>
                    </a:p>
                    <a:p>
                      <a:pPr marL="0" marR="365760" indent="0" algn="l">
                        <a:lnSpc>
                          <a:spcPts val="7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de-DE" sz="550" spc="-4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Monique Ferrara Availabbe • </a:t>
                      </a:r>
                    </a:p>
                    <a:p>
                      <a:pPr marL="0" marR="425450" indent="0" algn="r">
                        <a:lnSpc>
                          <a:spcPts val="6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L!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650" spc="0">
                          <a:solidFill>
                            <a:srgbClr val="FFFFFF"/>
                          </a:solidFill>
                          <a:latin typeface="Lucida Console" panose="02020603050405020304"/>
                        </a:rPr>
                        <a:t>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2C2D2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550" spc="-75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171 - No Phone CorreOted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2C2D2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6" name="Textplatzhalter 275"/>
          <p:cNvSpPr>
            <a:spLocks noGrp="1"/>
          </p:cNvSpPr>
          <p:nvPr>
            <p:ph type="body" idx="10"/>
          </p:nvPr>
        </p:nvSpPr>
        <p:spPr>
          <a:xfrm>
            <a:off x="234950" y="1900555"/>
            <a:ext cx="1663700" cy="187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0" rIns="0" bIns="0" anchor="t"/>
          <a:lstStyle/>
          <a:p>
            <a:pPr marL="45720" marR="0" indent="0" algn="l">
              <a:lnSpc>
                <a:spcPts val="700"/>
              </a:lnSpc>
              <a:spcAft>
                <a:spcPts val="240"/>
              </a:spcAft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Enter narre or n umher_ </a:t>
            </a:r>
          </a:p>
        </p:txBody>
      </p:sp>
      <p:sp>
        <p:nvSpPr>
          <p:cNvPr id="277" name="Textplatzhalter 276"/>
          <p:cNvSpPr>
            <a:spLocks noGrp="1"/>
          </p:cNvSpPr>
          <p:nvPr>
            <p:ph type="body" idx="10"/>
          </p:nvPr>
        </p:nvSpPr>
        <p:spPr>
          <a:xfrm>
            <a:off x="234950" y="2087880"/>
            <a:ext cx="1663700" cy="278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/>
          <a:lstStyle/>
          <a:p>
            <a:pPr marL="45720" marR="0" indent="137160" algn="just">
              <a:lnSpc>
                <a:spcPts val="700"/>
              </a:lnSpc>
              <a:spcAft>
                <a:spcPts val="0"/>
              </a:spcAft>
              <a:buFont typeface="Wingdings"/>
              <a:buChar char="·"/>
            </a:pPr>
            <a:r>
              <a:rPr lang="de-DE" sz="550" spc="-40">
                <a:solidFill>
                  <a:srgbClr val="000000"/>
                </a:solidFill>
                <a:latin typeface="Verdana" panose="02020603050405020304" pitchFamily="2"/>
              </a:rPr>
              <a:t>Sales </a:t>
            </a:r>
          </a:p>
          <a:p>
            <a:pPr marL="45720" marR="0" indent="137160" algn="just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114 Monique Ferrara </a:t>
            </a:r>
          </a:p>
          <a:p>
            <a:pPr marL="45720" marR="0" indent="137160" algn="just">
              <a:lnSpc>
                <a:spcPts val="700"/>
              </a:lnSpc>
              <a:spcBef>
                <a:spcPts val="59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010 Xanthi Zachariou </a:t>
            </a:r>
          </a:p>
          <a:p>
            <a:pPr marL="45720" marR="0" indent="137160" algn="just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100Gareth James </a:t>
            </a:r>
          </a:p>
          <a:p>
            <a:pPr marL="45720" marR="0" indent="137160" algn="just">
              <a:lnSpc>
                <a:spcPts val="700"/>
              </a:lnSpc>
              <a:spcBef>
                <a:spcPts val="58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0">
                <a:solidFill>
                  <a:srgbClr val="000000"/>
                </a:solidFill>
                <a:latin typeface="Verdana" panose="02020603050405020304" pitchFamily="2"/>
              </a:rPr>
              <a:t>101 Home MT EXT </a:t>
            </a:r>
          </a:p>
          <a:p>
            <a:pPr marL="45720" marR="0" indent="137160" algn="just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102 Maria Johnson </a:t>
            </a:r>
          </a:p>
          <a:p>
            <a:pPr marL="45720" marR="0" indent="137160" algn="just">
              <a:lnSpc>
                <a:spcPts val="700"/>
              </a:lnSpc>
              <a:spcBef>
                <a:spcPts val="58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103 Nick iHorne </a:t>
            </a:r>
          </a:p>
          <a:p>
            <a:pPr marL="45720" marR="0" indent="137160" algn="just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104Jonas rung </a:t>
            </a:r>
          </a:p>
          <a:p>
            <a:pPr marL="45720" marR="0" indent="137160" algn="just">
              <a:lnSpc>
                <a:spcPts val="700"/>
              </a:lnSpc>
              <a:spcBef>
                <a:spcPts val="58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105 Dexter Morgan </a:t>
            </a:r>
          </a:p>
          <a:p>
            <a:pPr marL="45720" marR="0" indent="137160" algn="just">
              <a:lnSpc>
                <a:spcPts val="700"/>
              </a:lnSpc>
              <a:spcBef>
                <a:spcPts val="58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106 Emily White </a:t>
            </a:r>
          </a:p>
          <a:p>
            <a:pPr marL="45720" marR="0" indent="137160" algn="just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107 Ricky Dellinger </a:t>
            </a:r>
          </a:p>
          <a:p>
            <a:pPr marL="45720" marR="0" indent="137160" algn="just">
              <a:lnSpc>
                <a:spcPts val="700"/>
              </a:lnSpc>
              <a:spcBef>
                <a:spcPts val="59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0">
                <a:solidFill>
                  <a:srgbClr val="000000"/>
                </a:solidFill>
                <a:latin typeface="Verdana" panose="02020603050405020304" pitchFamily="2"/>
              </a:rPr>
              <a:t>108 Lia Caren </a:t>
            </a:r>
          </a:p>
          <a:p>
            <a:pPr marL="45720" marR="0" indent="137160" algn="just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109 Nicholas Kirk </a:t>
            </a:r>
          </a:p>
          <a:p>
            <a:pPr marL="45720" marR="0" indent="137160" algn="just">
              <a:lnSpc>
                <a:spcPts val="700"/>
              </a:lnSpc>
              <a:spcBef>
                <a:spcPts val="58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000000"/>
                </a:solidFill>
                <a:latin typeface="Verdana" panose="02020603050405020304" pitchFamily="2"/>
              </a:rPr>
              <a:t>110 Roland Sand </a:t>
            </a:r>
          </a:p>
          <a:p>
            <a:pPr marL="45720" marR="0" indent="137160" algn="just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000000"/>
                </a:solidFill>
                <a:latin typeface="Verdana" panose="02020603050405020304" pitchFamily="2"/>
              </a:rPr>
              <a:t>111 Sandy Martin </a:t>
            </a:r>
          </a:p>
          <a:p>
            <a:pPr marL="45720" marR="0" indent="137160" algn="just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5">
                <a:solidFill>
                  <a:srgbClr val="000000"/>
                </a:solidFill>
                <a:latin typeface="Verdana" panose="02020603050405020304" pitchFamily="2"/>
              </a:rPr>
              <a:t>112 Shana TwainGV </a:t>
            </a:r>
          </a:p>
          <a:p>
            <a:pPr marL="45720" marR="0" indent="137160" algn="just">
              <a:lnSpc>
                <a:spcPts val="700"/>
              </a:lnSpc>
              <a:spcBef>
                <a:spcPts val="325"/>
              </a:spcBef>
              <a:spcAft>
                <a:spcPts val="15"/>
              </a:spcAft>
              <a:buFont typeface="Wingdings"/>
              <a:buChar char="·"/>
              <a:tabLst>
                <a:tab pos="1645920" algn="r"/>
              </a:tabLst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•,, . • </a:t>
            </a:r>
          </a:p>
        </p:txBody>
      </p:sp>
      <p:sp>
        <p:nvSpPr>
          <p:cNvPr id="278" name="Textplatzhalter 277"/>
          <p:cNvSpPr>
            <a:spLocks noGrp="1"/>
          </p:cNvSpPr>
          <p:nvPr>
            <p:ph type="body" idx="10"/>
          </p:nvPr>
        </p:nvSpPr>
        <p:spPr>
          <a:xfrm>
            <a:off x="234950" y="4870450"/>
            <a:ext cx="1663700" cy="177165"/>
          </a:xfrm>
          <a:prstGeom prst="rect">
            <a:avLst/>
          </a:prstGeom>
          <a:solidFill>
            <a:srgbClr val="2C2D2E"/>
          </a:solidFill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45720" marR="0" indent="0" algn="l">
              <a:lnSpc>
                <a:spcPts val="12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de-DE" sz="1000" spc="-10">
                <a:solidFill>
                  <a:srgbClr val="FFFFFF"/>
                </a:solidFill>
                <a:latin typeface="Bookman Old Style" panose="02020603050405020304" pitchFamily="1"/>
              </a:rPr>
              <a:t>.29 F.1 G </a:t>
            </a:r>
            <a:r>
              <a:rPr lang="de-DE" sz="650" b="1" spc="-10">
                <a:solidFill>
                  <a:srgbClr val="FFFFFF"/>
                </a:solidFill>
                <a:latin typeface="Verdana" panose="02020603050405020304" pitchFamily="2"/>
              </a:rPr>
              <a:t>de; </a:t>
            </a:r>
          </a:p>
        </p:txBody>
      </p:sp>
      <p:graphicFrame>
        <p:nvGraphicFramePr>
          <p:cNvPr id="281" name="table 281"/>
          <p:cNvGraphicFramePr>
            <a:graphicFrameLocks noGrp="1"/>
          </p:cNvGraphicFramePr>
          <p:nvPr/>
        </p:nvGraphicFramePr>
        <p:xfrm>
          <a:off x="3700145" y="2142490"/>
          <a:ext cx="1688465" cy="2941320"/>
        </p:xfrm>
        <a:graphic>
          <a:graphicData uri="http://schemas.openxmlformats.org/drawingml/2006/table">
            <a:tbl>
              <a:tblPr/>
              <a:tblGrid>
                <a:gridCol w="92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1320">
                <a:tc>
                  <a:txBody>
                    <a:bodyPr/>
                    <a:lstStyle/>
                    <a:p>
                      <a:pPr marL="45720" marR="578485" indent="0" algn="r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Sales </a:t>
                      </a:r>
                    </a:p>
                    <a:p>
                      <a:pPr marL="45720" marR="0" indent="137160" algn="l">
                        <a:lnSpc>
                          <a:spcPts val="700"/>
                        </a:lnSpc>
                        <a:spcBef>
                          <a:spcPts val="645"/>
                        </a:spcBef>
                        <a:spcAft>
                          <a:spcPts val="0"/>
                        </a:spcAft>
                        <a:buFont typeface="Wingdings"/>
                        <a:buChar char="n"/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114 Monique Ferrara </a:t>
                      </a:r>
                    </a:p>
                    <a:p>
                      <a:pPr marL="45720" marR="0" indent="137160" algn="l">
                        <a:lnSpc>
                          <a:spcPts val="7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  <a:buFont typeface="Wingdings"/>
                        <a:buChar char="n"/>
                      </a:pPr>
                      <a:r>
                        <a:rPr lang="de-DE" sz="550" spc="-3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010 Xanthi Zachariou </a:t>
                      </a:r>
                    </a:p>
                    <a:p>
                      <a:pPr marL="45720" marR="0" indent="137160" algn="l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n"/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100{,lareth James </a:t>
                      </a:r>
                    </a:p>
                    <a:p>
                      <a:pPr marL="45720" marR="0" indent="137160" algn="l">
                        <a:lnSpc>
                          <a:spcPts val="7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  <a:buFont typeface="Wingdings"/>
                        <a:buChar char="n"/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101 Home MT EXT </a:t>
                      </a:r>
                    </a:p>
                    <a:p>
                      <a:pPr marL="45720" marR="0" indent="137160" algn="l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n"/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102 Mann Johnson </a:t>
                      </a:r>
                    </a:p>
                    <a:p>
                      <a:pPr marL="45720" marR="0" indent="137160" algn="l">
                        <a:lnSpc>
                          <a:spcPts val="7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  <a:buFont typeface="Wingdings"/>
                        <a:buChar char="n"/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103 Nick iHorne </a:t>
                      </a:r>
                    </a:p>
                    <a:p>
                      <a:pPr marL="45720" marR="0" indent="137160" algn="l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n"/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104 Jonas Fung </a:t>
                      </a:r>
                    </a:p>
                    <a:p>
                      <a:pPr marL="45720" marR="0" indent="137160" algn="l">
                        <a:lnSpc>
                          <a:spcPts val="7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  <a:buFont typeface="Wingdings"/>
                        <a:buChar char="n"/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105 Dexter Morgan </a:t>
                      </a:r>
                    </a:p>
                    <a:p>
                      <a:pPr marL="45720" marR="0" indent="137160" algn="l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n"/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106 Emily White </a:t>
                      </a:r>
                    </a:p>
                    <a:p>
                      <a:pPr marL="45720" marR="0" indent="137160" algn="l">
                        <a:lnSpc>
                          <a:spcPts val="700"/>
                        </a:lnSpc>
                        <a:spcBef>
                          <a:spcPts val="615"/>
                        </a:spcBef>
                        <a:spcAft>
                          <a:spcPts val="0"/>
                        </a:spcAft>
                        <a:buFont typeface="Wingdings"/>
                        <a:buChar char="n"/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107 Ricky Dellinger </a:t>
                      </a:r>
                    </a:p>
                    <a:p>
                      <a:pPr marL="45720" marR="0" indent="137160" algn="l">
                        <a:lnSpc>
                          <a:spcPts val="7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buFont typeface="Wingdings"/>
                        <a:buChar char="n"/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108 Lia Caren </a:t>
                      </a:r>
                    </a:p>
                    <a:p>
                      <a:pPr marL="45720" marR="0" indent="137160" algn="l">
                        <a:lnSpc>
                          <a:spcPts val="7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  <a:buFont typeface="Wingdings"/>
                        <a:buChar char="n"/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109 Nicholas Kirk </a:t>
                      </a:r>
                    </a:p>
                    <a:p>
                      <a:pPr marL="45720" marR="0" indent="137160" algn="l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n"/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110 Roland Saad </a:t>
                      </a:r>
                    </a:p>
                    <a:p>
                      <a:pPr marL="45720" marR="0" indent="137160" algn="l">
                        <a:lnSpc>
                          <a:spcPts val="7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  <a:buFont typeface="Wingdings"/>
                        <a:buChar char="n"/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111 Sandy Martin </a:t>
                      </a:r>
                    </a:p>
                    <a:p>
                      <a:pPr marL="45720" marR="0" indent="137160" algn="l">
                        <a:lnSpc>
                          <a:spcPts val="7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n"/>
                      </a:pPr>
                      <a:r>
                        <a:rPr lang="de-DE" sz="550" spc="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112 Shana TwainGV </a:t>
                      </a:r>
                    </a:p>
                    <a:p>
                      <a:pPr marL="45720" marR="121285" indent="0" algn="r">
                        <a:lnSpc>
                          <a:spcPts val="1400"/>
                        </a:lnSpc>
                        <a:spcBef>
                          <a:spcPts val="835"/>
                        </a:spcBef>
                        <a:spcAft>
                          <a:spcPts val="50"/>
                        </a:spcAft>
                      </a:pPr>
                      <a:r>
                        <a:rPr lang="de-DE" sz="1150" b="1" spc="0">
                          <a:solidFill>
                            <a:srgbClr val="FFFFFF"/>
                          </a:solidFill>
                          <a:latin typeface="Tahoma" panose="02020603050405020304" pitchFamily="2"/>
                        </a:rPr>
                        <a:t>r</a:t>
                      </a:r>
                      <a:r>
                        <a:rPr lang="de-DE" sz="1150" b="1" spc="0" baseline="-25000">
                          <a:solidFill>
                            <a:srgbClr val="FFFFFF"/>
                          </a:solidFill>
                          <a:latin typeface="Verdana" panose="02020603050405020304" pitchFamily="2"/>
                        </a:rPr>
                        <a:t>ea</a:t>
                      </a:r>
                      <a:r>
                        <a:rPr lang="de-DE" sz="100" b="1" spc="0">
                          <a:solidFill>
                            <a:srgbClr val="FFFFFF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13080" indent="0" algn="r">
                        <a:lnSpc>
                          <a:spcPts val="800"/>
                        </a:lnSpc>
                        <a:spcBef>
                          <a:spcPts val="22220"/>
                        </a:spcBef>
                        <a:spcAft>
                          <a:spcPts val="0"/>
                        </a:spcAft>
                      </a:pPr>
                      <a:r>
                        <a:rPr lang="de-DE" sz="700" spc="0">
                          <a:solidFill>
                            <a:srgbClr val="FFFFFF"/>
                          </a:solidFill>
                          <a:latin typeface="Bookman Old Style" panose="02020603050405020304" pitchFamily="1"/>
                        </a:rPr>
                        <a:t>AU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2" name="Textplatzhalter 281"/>
          <p:cNvSpPr>
            <a:spLocks noGrp="1"/>
          </p:cNvSpPr>
          <p:nvPr>
            <p:ph type="body" idx="10"/>
          </p:nvPr>
        </p:nvSpPr>
        <p:spPr>
          <a:xfrm>
            <a:off x="3724910" y="1947545"/>
            <a:ext cx="1508760" cy="1187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45720" marR="0" indent="0" algn="l">
              <a:lnSpc>
                <a:spcPts val="700"/>
              </a:lnSpc>
              <a:spcAft>
                <a:spcPts val="0"/>
              </a:spcAft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Enter narre or </a:t>
            </a:r>
            <a:r>
              <a:rPr lang="de-DE" sz="450" i="1" spc="0">
                <a:solidFill>
                  <a:srgbClr val="000000"/>
                </a:solidFill>
                <a:latin typeface="Verdana" panose="02020603050405020304" pitchFamily="2"/>
              </a:rPr>
              <a:t>numbci. </a:t>
            </a:r>
          </a:p>
        </p:txBody>
      </p:sp>
      <p:sp>
        <p:nvSpPr>
          <p:cNvPr id="283" name="Textplatzhalter 282"/>
          <p:cNvSpPr>
            <a:spLocks noGrp="1"/>
          </p:cNvSpPr>
          <p:nvPr>
            <p:ph type="body" idx="10"/>
          </p:nvPr>
        </p:nvSpPr>
        <p:spPr>
          <a:xfrm>
            <a:off x="3700145" y="1402080"/>
            <a:ext cx="533400" cy="545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9370" rIns="0" bIns="0" anchor="t"/>
          <a:lstStyle/>
          <a:p>
            <a:pPr marL="91440" marR="0" indent="0" algn="l">
              <a:lnSpc>
                <a:spcPts val="900"/>
              </a:lnSpc>
              <a:spcAft>
                <a:spcPts val="0"/>
              </a:spcAft>
            </a:pPr>
            <a:r>
              <a:rPr lang="de-DE" sz="550" spc="225">
                <a:solidFill>
                  <a:srgbClr val="FFFFFF"/>
                </a:solidFill>
                <a:latin typeface="Verdana" panose="02020603050405020304" pitchFamily="2"/>
              </a:rPr>
              <a:t>CX </a:t>
            </a:r>
          </a:p>
          <a:p>
            <a:pPr marL="0" marR="0" indent="0" algn="l">
              <a:lnSpc>
                <a:spcPts val="700"/>
              </a:lnSpc>
              <a:spcBef>
                <a:spcPts val="290"/>
              </a:spcBef>
              <a:spcAft>
                <a:spcPts val="0"/>
              </a:spcAft>
            </a:pPr>
            <a:r>
              <a:rPr lang="de-DE" sz="550" spc="-30">
                <a:solidFill>
                  <a:srgbClr val="FFFFFF"/>
                </a:solidFill>
                <a:latin typeface="Verdana" panose="02020603050405020304" pitchFamily="2"/>
              </a:rPr>
              <a:t>Monique Ferrara Availabbe • </a:t>
            </a:r>
          </a:p>
          <a:p>
            <a:pPr marL="45720" marR="0" indent="182880" algn="l">
              <a:lnSpc>
                <a:spcPts val="700"/>
              </a:lnSpc>
              <a:spcBef>
                <a:spcPts val="265"/>
              </a:spcBef>
              <a:spcAft>
                <a:spcPts val="1315"/>
              </a:spcAft>
              <a:buFont typeface="Symbol"/>
              <a:buChar char="·"/>
            </a:pPr>
            <a:r>
              <a:rPr lang="de-DE" sz="650" b="1" spc="-50">
                <a:solidFill>
                  <a:srgbClr val="FFFFFF"/>
                </a:solidFill>
                <a:latin typeface="Verdana" panose="02020603050405020304" pitchFamily="2"/>
              </a:rPr>
              <a:t>Q </a:t>
            </a:r>
          </a:p>
        </p:txBody>
      </p:sp>
      <p:sp>
        <p:nvSpPr>
          <p:cNvPr id="284" name="Textplatzhalter 283"/>
          <p:cNvSpPr>
            <a:spLocks noGrp="1"/>
          </p:cNvSpPr>
          <p:nvPr>
            <p:ph type="body" idx="10"/>
          </p:nvPr>
        </p:nvSpPr>
        <p:spPr>
          <a:xfrm>
            <a:off x="5303520" y="1471930"/>
            <a:ext cx="45720" cy="72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de-DE" sz="650" spc="0">
                <a:solidFill>
                  <a:srgbClr val="FFFFFF"/>
                </a:solidFill>
                <a:latin typeface="Lucida Console" panose="02020603050405020304"/>
              </a:rPr>
              <a:t>x </a:t>
            </a:r>
          </a:p>
        </p:txBody>
      </p:sp>
      <p:sp>
        <p:nvSpPr>
          <p:cNvPr id="285" name="Textplatzhalter 284"/>
          <p:cNvSpPr>
            <a:spLocks noGrp="1"/>
          </p:cNvSpPr>
          <p:nvPr>
            <p:ph type="body" idx="10"/>
          </p:nvPr>
        </p:nvSpPr>
        <p:spPr>
          <a:xfrm>
            <a:off x="4626610" y="1729105"/>
            <a:ext cx="741045" cy="151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8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de-DE" sz="550" spc="-95">
                <a:solidFill>
                  <a:srgbClr val="FFFFFF"/>
                </a:solidFill>
                <a:latin typeface="Verdana" panose="02020603050405020304" pitchFamily="2"/>
              </a:rPr>
              <a:t>1=11 • No PhöneCornecte : </a:t>
            </a:r>
          </a:p>
        </p:txBody>
      </p:sp>
      <p:sp>
        <p:nvSpPr>
          <p:cNvPr id="286" name="Textplatzhalter 285"/>
          <p:cNvSpPr>
            <a:spLocks noGrp="1"/>
          </p:cNvSpPr>
          <p:nvPr>
            <p:ph type="body" idx="10"/>
          </p:nvPr>
        </p:nvSpPr>
        <p:spPr>
          <a:xfrm>
            <a:off x="5257800" y="1880870"/>
            <a:ext cx="97790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40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de-DE" sz="550" spc="-114">
                <a:solidFill>
                  <a:srgbClr val="FFFFFF"/>
                </a:solidFill>
                <a:latin typeface="Verdana" panose="02020603050405020304" pitchFamily="2"/>
              </a:rPr>
              <a:t>!!! </a:t>
            </a:r>
          </a:p>
        </p:txBody>
      </p:sp>
      <p:sp>
        <p:nvSpPr>
          <p:cNvPr id="287" name="Textplatzhalter 286"/>
          <p:cNvSpPr>
            <a:spLocks noGrp="1"/>
          </p:cNvSpPr>
          <p:nvPr>
            <p:ph type="body" idx="10"/>
          </p:nvPr>
        </p:nvSpPr>
        <p:spPr>
          <a:xfrm>
            <a:off x="5437505" y="1402080"/>
            <a:ext cx="1706880" cy="161290"/>
          </a:xfrm>
          <a:prstGeom prst="rect">
            <a:avLst/>
          </a:prstGeom>
          <a:solidFill>
            <a:srgbClr val="2C2D2E"/>
          </a:solidFill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4572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1000" spc="75">
                <a:solidFill>
                  <a:srgbClr val="FFFFFF"/>
                </a:solidFill>
                <a:latin typeface="Bookman Old Style" panose="02020603050405020304" pitchFamily="1"/>
              </a:rPr>
              <a:t>C X </a:t>
            </a:r>
          </a:p>
        </p:txBody>
      </p:sp>
      <p:sp>
        <p:nvSpPr>
          <p:cNvPr id="288" name="Textplatzhalter 287"/>
          <p:cNvSpPr>
            <a:spLocks noGrp="1"/>
          </p:cNvSpPr>
          <p:nvPr>
            <p:ph type="body" idx="10"/>
          </p:nvPr>
        </p:nvSpPr>
        <p:spPr>
          <a:xfrm>
            <a:off x="5489575" y="1563370"/>
            <a:ext cx="1602740" cy="3355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1143000" indent="0" algn="l">
              <a:lnSpc>
                <a:spcPts val="700"/>
              </a:lnSpc>
              <a:spcAft>
                <a:spcPts val="0"/>
              </a:spcAft>
            </a:pPr>
            <a:r>
              <a:rPr lang="de-DE" sz="550" spc="-90">
                <a:solidFill>
                  <a:srgbClr val="000000"/>
                </a:solidFill>
                <a:latin typeface="Verdana" panose="02020603050405020304" pitchFamily="2"/>
              </a:rPr>
              <a:t>Monique Ferrara Available ••• </a:t>
            </a:r>
          </a:p>
          <a:p>
            <a:pPr marL="320040" marR="0" indent="0" algn="l">
              <a:lnSpc>
                <a:spcPts val="800"/>
              </a:lnSpc>
              <a:spcBef>
                <a:spcPts val="65"/>
              </a:spcBef>
              <a:spcAft>
                <a:spcPts val="0"/>
              </a:spcAft>
              <a:tabLst>
                <a:tab pos="1600200" algn="r"/>
              </a:tabLst>
            </a:pPr>
            <a:r>
              <a:rPr lang="de-DE" sz="650" spc="0">
                <a:solidFill>
                  <a:srgbClr val="72929F"/>
                </a:solidFill>
                <a:latin typeface="Verdana" panose="02020603050405020304" pitchFamily="2"/>
              </a:rPr>
              <a:t>Q </a:t>
            </a: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Cri - No PhoneCEnnec.d </a:t>
            </a:r>
          </a:p>
          <a:p>
            <a:pPr marL="0" marR="0" indent="0" algn="l">
              <a:lnSpc>
                <a:spcPts val="1100"/>
              </a:lnSpc>
              <a:spcBef>
                <a:spcPts val="260"/>
              </a:spcBef>
              <a:spcAft>
                <a:spcPts val="0"/>
              </a:spcAft>
              <a:tabLst>
                <a:tab pos="1600200" algn="r"/>
              </a:tabLst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Enter name or mürber.. </a:t>
            </a:r>
            <a:r>
              <a:rPr lang="de-DE" sz="1000" b="1" spc="0">
                <a:solidFill>
                  <a:srgbClr val="000000"/>
                </a:solidFill>
                <a:latin typeface="Bookman Old Style" panose="02020603050405020304" pitchFamily="1"/>
              </a:rPr>
              <a:t>E!! </a:t>
            </a:r>
          </a:p>
          <a:p>
            <a:pPr marL="0" marR="0" indent="0" algn="l">
              <a:lnSpc>
                <a:spcPts val="700"/>
              </a:lnSpc>
              <a:spcBef>
                <a:spcPts val="555"/>
              </a:spcBef>
              <a:spcAft>
                <a:spcPts val="0"/>
              </a:spcAft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+ Sales </a:t>
            </a:r>
          </a:p>
          <a:p>
            <a:pPr marL="0" marR="0" indent="137160" algn="l">
              <a:lnSpc>
                <a:spcPts val="700"/>
              </a:lnSpc>
              <a:spcBef>
                <a:spcPts val="68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114 Monique Ferrara </a:t>
            </a:r>
          </a:p>
          <a:p>
            <a:pPr marL="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010 Xanthi Zachariou </a:t>
            </a:r>
          </a:p>
          <a:p>
            <a:pPr marL="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100 Gareth James </a:t>
            </a:r>
          </a:p>
          <a:p>
            <a:pPr marL="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0">
                <a:solidFill>
                  <a:srgbClr val="000000"/>
                </a:solidFill>
                <a:latin typeface="Verdana" panose="02020603050405020304" pitchFamily="2"/>
              </a:rPr>
              <a:t>101 Home M t EX1 </a:t>
            </a:r>
          </a:p>
          <a:p>
            <a:pPr marL="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102 Maria Johnson </a:t>
            </a:r>
          </a:p>
          <a:p>
            <a:pPr marL="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103 Nick iHorne </a:t>
            </a:r>
          </a:p>
          <a:p>
            <a:pPr marL="0" marR="0" indent="137160" algn="l">
              <a:lnSpc>
                <a:spcPts val="700"/>
              </a:lnSpc>
              <a:spcBef>
                <a:spcPts val="63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104 ionas lung </a:t>
            </a:r>
          </a:p>
          <a:p>
            <a:pPr marL="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105 Dexter Morgan </a:t>
            </a:r>
          </a:p>
          <a:p>
            <a:pPr marL="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106 Emily White </a:t>
            </a:r>
          </a:p>
          <a:p>
            <a:pPr marL="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107 Ricky Dellinger </a:t>
            </a:r>
          </a:p>
          <a:p>
            <a:pPr marL="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0">
                <a:solidFill>
                  <a:srgbClr val="000000"/>
                </a:solidFill>
                <a:latin typeface="Verdana" panose="02020603050405020304" pitchFamily="2"/>
              </a:rPr>
              <a:t>108 Lia Caren </a:t>
            </a:r>
          </a:p>
          <a:p>
            <a:pPr marL="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109 Nicholas Kirk </a:t>
            </a:r>
          </a:p>
          <a:p>
            <a:pPr marL="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0">
                <a:solidFill>
                  <a:srgbClr val="000000"/>
                </a:solidFill>
                <a:latin typeface="Verdana" panose="02020603050405020304" pitchFamily="2"/>
              </a:rPr>
              <a:t>110 Roland Sand </a:t>
            </a:r>
          </a:p>
          <a:p>
            <a:pPr marL="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20">
                <a:solidFill>
                  <a:srgbClr val="000000"/>
                </a:solidFill>
                <a:latin typeface="Verdana" panose="02020603050405020304" pitchFamily="2"/>
              </a:rPr>
              <a:t>111 5andy Martin </a:t>
            </a:r>
          </a:p>
          <a:p>
            <a:pPr marL="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112 Mama TwainGV </a:t>
            </a:r>
          </a:p>
          <a:p>
            <a:pPr marL="502920" marR="0" indent="0" algn="l">
              <a:lnSpc>
                <a:spcPts val="600"/>
              </a:lnSpc>
              <a:spcBef>
                <a:spcPts val="370"/>
              </a:spcBef>
              <a:spcAft>
                <a:spcPts val="0"/>
              </a:spcAft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289" name="Textplatzhalter 288"/>
          <p:cNvSpPr>
            <a:spLocks noGrp="1"/>
          </p:cNvSpPr>
          <p:nvPr>
            <p:ph type="body" idx="10"/>
          </p:nvPr>
        </p:nvSpPr>
        <p:spPr>
          <a:xfrm>
            <a:off x="5437505" y="4918710"/>
            <a:ext cx="1706880" cy="189865"/>
          </a:xfrm>
          <a:prstGeom prst="rect">
            <a:avLst/>
          </a:prstGeom>
          <a:solidFill>
            <a:srgbClr val="2C2D2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1200"/>
              </a:lnSpc>
              <a:spcAft>
                <a:spcPts val="150"/>
              </a:spcAft>
              <a:tabLst>
                <a:tab pos="502920" algn="l"/>
                <a:tab pos="1645920" algn="r"/>
              </a:tabLst>
            </a:pPr>
            <a:r>
              <a:rPr lang="de-DE" sz="550" spc="0">
                <a:solidFill>
                  <a:srgbClr val="FFFFFF"/>
                </a:solidFill>
                <a:latin typeface="Verdana" panose="02020603050405020304" pitchFamily="2"/>
              </a:rPr>
              <a:t>it </a:t>
            </a:r>
            <a:r>
              <a:rPr lang="de-DE" sz="1150" spc="0">
                <a:solidFill>
                  <a:srgbClr val="FFFFFF"/>
                </a:solidFill>
                <a:latin typeface="Tahoma" panose="02020603050405020304" pitchFamily="2"/>
              </a:rPr>
              <a:t>i </a:t>
            </a:r>
            <a:r>
              <a:rPr lang="de-DE" sz="1000" i="1" spc="0">
                <a:solidFill>
                  <a:srgbClr val="FFFFFF"/>
                </a:solidFill>
                <a:latin typeface="Bookman Old Style" panose="02020603050405020304" pitchFamily="1"/>
              </a:rPr>
              <a:t>r</a:t>
            </a:r>
            <a:r>
              <a:rPr lang="de-DE" sz="1000" i="1" spc="0" baseline="-25000">
                <a:solidFill>
                  <a:srgbClr val="FFFFFF"/>
                </a:solidFill>
                <a:latin typeface="Bookman Old Style" panose="02020603050405020304" pitchFamily="1"/>
              </a:rPr>
              <a:t>a</a:t>
            </a:r>
            <a:r>
              <a:rPr lang="de-DE" sz="1000" i="1" spc="0">
                <a:solidFill>
                  <a:srgbClr val="FFFFFF"/>
                </a:solidFill>
                <a:latin typeface="Bookman Old Style" panose="02020603050405020304" pitchFamily="1"/>
              </a:rPr>
              <a:t>, </a:t>
            </a:r>
            <a:r>
              <a:rPr lang="de-DE" sz="1000" spc="0" baseline="-25000">
                <a:solidFill>
                  <a:srgbClr val="FFFFFF"/>
                </a:solidFill>
                <a:latin typeface="Bookman Old Style" panose="02020603050405020304" pitchFamily="1"/>
              </a:rPr>
              <a:t>xt</a:t>
            </a:r>
            <a:r>
              <a:rPr lang="de-DE" sz="800" spc="0">
                <a:solidFill>
                  <a:srgbClr val="FFFFFF"/>
                </a:solidFill>
                <a:latin typeface="Verdana" panose="02020603050405020304" pitchFamily="2"/>
              </a:rPr>
              <a:t>o </a:t>
            </a:r>
          </a:p>
        </p:txBody>
      </p:sp>
      <p:sp>
        <p:nvSpPr>
          <p:cNvPr id="292" name="Textplatzhalter 291"/>
          <p:cNvSpPr>
            <a:spLocks noGrp="1"/>
          </p:cNvSpPr>
          <p:nvPr>
            <p:ph type="body" idx="10"/>
          </p:nvPr>
        </p:nvSpPr>
        <p:spPr>
          <a:xfrm>
            <a:off x="7205345" y="1501775"/>
            <a:ext cx="481965" cy="2533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7747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de-DE" sz="550" spc="-55">
                <a:solidFill>
                  <a:srgbClr val="043850"/>
                </a:solidFill>
                <a:latin typeface="Verdana" panose="02020603050405020304" pitchFamily="2"/>
              </a:rPr>
              <a:t>Monique Ferrara Available </a:t>
            </a:r>
          </a:p>
        </p:txBody>
      </p:sp>
      <p:sp>
        <p:nvSpPr>
          <p:cNvPr id="293" name="Textplatzhalter 292"/>
          <p:cNvSpPr>
            <a:spLocks noGrp="1"/>
          </p:cNvSpPr>
          <p:nvPr>
            <p:ph type="body" idx="10"/>
          </p:nvPr>
        </p:nvSpPr>
        <p:spPr>
          <a:xfrm>
            <a:off x="7245350" y="1755140"/>
            <a:ext cx="231140" cy="2171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82880" algn="l">
              <a:lnSpc>
                <a:spcPts val="1100"/>
              </a:lnSpc>
              <a:spcAft>
                <a:spcPts val="0"/>
              </a:spcAft>
              <a:buFont typeface="Symbol"/>
              <a:buChar char="·"/>
            </a:pPr>
            <a:r>
              <a:rPr lang="de-DE" sz="550" spc="-55">
                <a:solidFill>
                  <a:srgbClr val="043850"/>
                </a:solidFill>
                <a:latin typeface="Verdana" panose="02020603050405020304" pitchFamily="2"/>
              </a:rPr>
              <a:t>CI </a:t>
            </a:r>
          </a:p>
        </p:txBody>
      </p:sp>
      <p:sp>
        <p:nvSpPr>
          <p:cNvPr id="294" name="Textplatzhalter 293"/>
          <p:cNvSpPr>
            <a:spLocks noGrp="1"/>
          </p:cNvSpPr>
          <p:nvPr>
            <p:ph type="body" idx="10"/>
          </p:nvPr>
        </p:nvSpPr>
        <p:spPr>
          <a:xfrm>
            <a:off x="7245350" y="1972310"/>
            <a:ext cx="786130" cy="793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de-DE" sz="550" spc="-55">
                <a:solidFill>
                  <a:srgbClr val="000000"/>
                </a:solidFill>
                <a:latin typeface="Verdana" panose="02020603050405020304" pitchFamily="2"/>
              </a:rPr>
              <a:t>Enter name or num her </a:t>
            </a:r>
          </a:p>
        </p:txBody>
      </p:sp>
      <p:sp>
        <p:nvSpPr>
          <p:cNvPr id="295" name="Textplatzhalter 294"/>
          <p:cNvSpPr>
            <a:spLocks noGrp="1"/>
          </p:cNvSpPr>
          <p:nvPr>
            <p:ph type="body" idx="10"/>
          </p:nvPr>
        </p:nvSpPr>
        <p:spPr>
          <a:xfrm>
            <a:off x="7181215" y="2087880"/>
            <a:ext cx="1706880" cy="2858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340" rIns="0" bIns="0" anchor="t"/>
          <a:lstStyle/>
          <a:p>
            <a:pPr marL="182880" marR="0" indent="0" algn="l">
              <a:lnSpc>
                <a:spcPts val="700"/>
              </a:lnSpc>
              <a:spcAft>
                <a:spcPts val="0"/>
              </a:spcAft>
            </a:pPr>
            <a:r>
              <a:rPr lang="de-DE" sz="550" spc="-35">
                <a:solidFill>
                  <a:srgbClr val="000000"/>
                </a:solidFill>
                <a:latin typeface="Verdana" panose="02020603050405020304" pitchFamily="2"/>
              </a:rPr>
              <a:t>Salm </a:t>
            </a:r>
          </a:p>
          <a:p>
            <a:pPr marL="45720" marR="0" indent="137160" algn="l">
              <a:lnSpc>
                <a:spcPts val="700"/>
              </a:lnSpc>
              <a:spcBef>
                <a:spcPts val="68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114 Monique Ferrara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010 Xanthi Zachariou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100 Gareth James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101 Home MT EXT </a:t>
            </a:r>
          </a:p>
          <a:p>
            <a:pPr marL="45720" marR="0" indent="137160" algn="l">
              <a:lnSpc>
                <a:spcPts val="700"/>
              </a:lnSpc>
              <a:spcBef>
                <a:spcPts val="610"/>
              </a:spcBef>
              <a:spcAft>
                <a:spcPts val="0"/>
              </a:spcAft>
              <a:buFont typeface="Wingdings"/>
              <a:buChar char="n"/>
              <a:tabLst>
                <a:tab pos="1600200" algn="r"/>
              </a:tabLst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102 Maria Johnson a. </a:t>
            </a:r>
          </a:p>
          <a:p>
            <a:pPr marL="45720" marR="0" indent="137160" algn="l">
              <a:lnSpc>
                <a:spcPts val="700"/>
              </a:lnSpc>
              <a:spcBef>
                <a:spcPts val="65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103 Nick iHome </a:t>
            </a:r>
          </a:p>
          <a:p>
            <a:pPr marL="45720" marR="0" indent="137160" algn="l">
              <a:lnSpc>
                <a:spcPts val="700"/>
              </a:lnSpc>
              <a:spcBef>
                <a:spcPts val="66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104 Jonas Fung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0">
                <a:solidFill>
                  <a:srgbClr val="000000"/>
                </a:solidFill>
                <a:latin typeface="Verdana" panose="02020603050405020304" pitchFamily="2"/>
              </a:rPr>
              <a:t>105 Dexter Morgan </a:t>
            </a:r>
          </a:p>
          <a:p>
            <a:pPr marL="45720" marR="0" indent="137160" algn="l">
              <a:lnSpc>
                <a:spcPts val="700"/>
              </a:lnSpc>
              <a:spcBef>
                <a:spcPts val="63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15">
                <a:solidFill>
                  <a:srgbClr val="000000"/>
                </a:solidFill>
                <a:latin typeface="Verdana" panose="02020603050405020304" pitchFamily="2"/>
              </a:rPr>
              <a:t>lel Emily White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107 Ricky Dellinger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108 Lia Caren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5">
                <a:solidFill>
                  <a:srgbClr val="000000"/>
                </a:solidFill>
                <a:latin typeface="Verdana" panose="02020603050405020304" pitchFamily="2"/>
              </a:rPr>
              <a:t>109 Nicholas Kiri: </a:t>
            </a:r>
          </a:p>
          <a:p>
            <a:pPr marL="45720" marR="0" indent="137160" algn="l">
              <a:lnSpc>
                <a:spcPts val="700"/>
              </a:lnSpc>
              <a:spcBef>
                <a:spcPts val="635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110 Roland Sand </a:t>
            </a:r>
          </a:p>
          <a:p>
            <a:pPr marL="45720" marR="0" indent="137160" algn="l">
              <a:lnSpc>
                <a:spcPts val="700"/>
              </a:lnSpc>
              <a:spcBef>
                <a:spcPts val="630"/>
              </a:spcBef>
              <a:spcAft>
                <a:spcPts val="0"/>
              </a:spcAft>
              <a:buFont typeface="Wingdings"/>
              <a:buChar char="n"/>
            </a:pPr>
            <a:r>
              <a:rPr lang="de-DE" sz="550" spc="-15">
                <a:solidFill>
                  <a:srgbClr val="000000"/>
                </a:solidFill>
                <a:latin typeface="Verdana" panose="02020603050405020304" pitchFamily="2"/>
              </a:rPr>
              <a:t>111 Sandy Martin </a:t>
            </a:r>
          </a:p>
          <a:p>
            <a:pPr marL="45720" marR="0" indent="137160" algn="l">
              <a:lnSpc>
                <a:spcPts val="700"/>
              </a:lnSpc>
              <a:spcBef>
                <a:spcPts val="610"/>
              </a:spcBef>
              <a:spcAft>
                <a:spcPts val="1080"/>
              </a:spcAft>
              <a:buFont typeface="Wingdings"/>
              <a:buChar char="n"/>
            </a:pPr>
            <a:r>
              <a:rPr lang="de-DE" sz="550" spc="-10">
                <a:solidFill>
                  <a:srgbClr val="000000"/>
                </a:solidFill>
                <a:latin typeface="Verdana" panose="02020603050405020304" pitchFamily="2"/>
              </a:rPr>
              <a:t>112 Shana TwainGV </a:t>
            </a:r>
          </a:p>
        </p:txBody>
      </p:sp>
      <p:cxnSp>
        <p:nvCxnSpPr>
          <p:cNvPr id="296" name="Gerader Verbinder 295"/>
          <p:cNvCxnSpPr/>
          <p:nvPr/>
        </p:nvCxnSpPr>
        <p:spPr>
          <a:xfrm>
            <a:off x="0" y="2075815"/>
            <a:ext cx="235585" cy="0"/>
          </a:xfrm>
          <a:prstGeom prst="line">
            <a:avLst/>
          </a:prstGeom>
          <a:ln w="21590" cmpd="sng">
            <a:solidFill>
              <a:srgbClr val="363736"/>
            </a:solidFill>
          </a:ln>
        </p:spPr>
      </p:cxnSp>
      <p:cxnSp>
        <p:nvCxnSpPr>
          <p:cNvPr id="297" name="Gerader Verbinder 296"/>
          <p:cNvCxnSpPr/>
          <p:nvPr/>
        </p:nvCxnSpPr>
        <p:spPr>
          <a:xfrm>
            <a:off x="234950" y="2099310"/>
            <a:ext cx="1663700" cy="0"/>
          </a:xfrm>
          <a:prstGeom prst="line">
            <a:avLst/>
          </a:prstGeom>
          <a:ln w="21590" cmpd="sng">
            <a:solidFill>
              <a:srgbClr val="363736"/>
            </a:solidFill>
          </a:ln>
        </p:spPr>
      </p:cxnSp>
      <p:pic>
        <p:nvPicPr>
          <p:cNvPr id="29" name="Grafik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821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platzhalter 299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rgbClr val="3737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0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03" name="Textplatzhalter 302"/>
          <p:cNvSpPr>
            <a:spLocks noGrp="1"/>
          </p:cNvSpPr>
          <p:nvPr>
            <p:ph type="body" idx="10"/>
          </p:nvPr>
        </p:nvSpPr>
        <p:spPr>
          <a:xfrm>
            <a:off x="377825" y="6184265"/>
            <a:ext cx="2395855" cy="320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de-DE" sz="2150" b="1" spc="-30">
                <a:solidFill>
                  <a:srgbClr val="FFFFFF"/>
                </a:solidFill>
                <a:latin typeface="Arial" panose="02020603050405020304" pitchFamily="2"/>
              </a:rPr>
              <a:t>7. Offen integriert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platzhalter 305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0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9" name="Textplatzhalter 308"/>
          <p:cNvSpPr>
            <a:spLocks noGrp="1"/>
          </p:cNvSpPr>
          <p:nvPr>
            <p:ph type="body" idx="10"/>
          </p:nvPr>
        </p:nvSpPr>
        <p:spPr>
          <a:xfrm>
            <a:off x="359410" y="379095"/>
            <a:ext cx="3274060" cy="287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0">
                <a:solidFill>
                  <a:srgbClr val="FFFFFF"/>
                </a:solidFill>
                <a:latin typeface="Arial" panose="02020603050405020304" pitchFamily="2"/>
              </a:rPr>
              <a:t>Verbesserte CRM Integration </a:t>
            </a:r>
          </a:p>
        </p:txBody>
      </p:sp>
      <p:sp>
        <p:nvSpPr>
          <p:cNvPr id="310" name="Textplatzhalter 309"/>
          <p:cNvSpPr>
            <a:spLocks noGrp="1"/>
          </p:cNvSpPr>
          <p:nvPr>
            <p:ph type="body" idx="10"/>
          </p:nvPr>
        </p:nvSpPr>
        <p:spPr>
          <a:xfrm>
            <a:off x="344170" y="1246505"/>
            <a:ext cx="4806950" cy="1381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700" spc="-100">
                <a:solidFill>
                  <a:srgbClr val="FFFFFF"/>
                </a:solidFill>
                <a:latin typeface="Arial" panose="02020603050405020304" pitchFamily="2"/>
              </a:rPr>
              <a:t>Mehr CRM-Integrationen </a:t>
            </a:r>
          </a:p>
          <a:p>
            <a:pPr marL="0" marR="0" indent="365760" algn="just">
              <a:lnSpc>
                <a:spcPts val="1700"/>
              </a:lnSpc>
              <a:spcBef>
                <a:spcPts val="380"/>
              </a:spcBef>
              <a:spcAft>
                <a:spcPts val="0"/>
              </a:spcAft>
              <a:buFont typeface="Wingdings"/>
              <a:buChar char="l"/>
            </a:pPr>
            <a:r>
              <a:rPr lang="de-DE" sz="1700" spc="-90">
                <a:solidFill>
                  <a:srgbClr val="FFFFFF"/>
                </a:solidFill>
                <a:latin typeface="Arial" panose="02020603050405020304" pitchFamily="2"/>
              </a:rPr>
              <a:t>Exact, Freshdesk und weitere werden folgen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700" spc="-85">
                <a:solidFill>
                  <a:srgbClr val="FFFFFF"/>
                </a:solidFill>
                <a:latin typeface="Arial" panose="02020603050405020304" pitchFamily="2"/>
              </a:rPr>
              <a:t>Zentral provisionierbar über Konsole </a:t>
            </a:r>
          </a:p>
          <a:p>
            <a:pPr marL="0" marR="0" indent="365760" algn="just">
              <a:lnSpc>
                <a:spcPts val="1700"/>
              </a:lnSpc>
              <a:spcBef>
                <a:spcPts val="405"/>
              </a:spcBef>
              <a:spcAft>
                <a:spcPts val="0"/>
              </a:spcAft>
              <a:buFont typeface="Wingdings"/>
              <a:buChar char="l"/>
            </a:pPr>
            <a:r>
              <a:rPr lang="de-DE" sz="1700" spc="-105">
                <a:solidFill>
                  <a:srgbClr val="FFFFFF"/>
                </a:solidFill>
                <a:latin typeface="Arial" panose="02020603050405020304" pitchFamily="2"/>
              </a:rPr>
              <a:t>Keine Notwendigkeit mehr der Desktopinstallation </a:t>
            </a:r>
          </a:p>
          <a:p>
            <a:pPr marL="0" marR="0" indent="365760" algn="just">
              <a:lnSpc>
                <a:spcPts val="1700"/>
              </a:lnSpc>
              <a:spcBef>
                <a:spcPts val="380"/>
              </a:spcBef>
              <a:spcAft>
                <a:spcPts val="5"/>
              </a:spcAft>
              <a:buFont typeface="Wingdings"/>
              <a:buChar char="l"/>
            </a:pPr>
            <a:r>
              <a:rPr lang="de-DE" sz="1700" spc="-95">
                <a:solidFill>
                  <a:srgbClr val="FFFFFF"/>
                </a:solidFill>
                <a:latin typeface="Arial" panose="02020603050405020304" pitchFamily="2"/>
              </a:rPr>
              <a:t>Verfügbar in PRO Edition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1564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platzhalter 312"/>
          <p:cNvSpPr>
            <a:spLocks noGrp="1"/>
          </p:cNvSpPr>
          <p:nvPr>
            <p:ph type="body" idx="10"/>
          </p:nvPr>
        </p:nvSpPr>
        <p:spPr>
          <a:xfrm>
            <a:off x="341630" y="381000"/>
            <a:ext cx="4876800" cy="1701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marR="0" indent="0" algn="just">
              <a:lnSpc>
                <a:spcPts val="2100"/>
              </a:lnSpc>
              <a:spcAft>
                <a:spcPts val="0"/>
              </a:spcAft>
            </a:pPr>
            <a:r>
              <a:rPr lang="de-DE" sz="1950" b="1" spc="25">
                <a:solidFill>
                  <a:srgbClr val="FFFFFF"/>
                </a:solidFill>
                <a:latin typeface="Arial" panose="02020603050405020304" pitchFamily="2"/>
              </a:rPr>
              <a:t>Scripting Interface </a:t>
            </a:r>
          </a:p>
          <a:p>
            <a:pPr marL="0" marR="0" indent="365760" algn="just">
              <a:lnSpc>
                <a:spcPts val="1900"/>
              </a:lnSpc>
              <a:spcBef>
                <a:spcPts val="473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b="1" spc="-60">
                <a:solidFill>
                  <a:srgbClr val="FFFFFF"/>
                </a:solidFill>
                <a:latin typeface="Arial" panose="02020603050405020304" pitchFamily="2"/>
              </a:rPr>
              <a:t>Einfach zu verstehende Logik </a:t>
            </a:r>
          </a:p>
          <a:p>
            <a:pPr marL="0" marR="0" indent="365760" algn="just">
              <a:lnSpc>
                <a:spcPts val="1900"/>
              </a:lnSpc>
              <a:spcBef>
                <a:spcPts val="23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b="1" spc="-55">
                <a:solidFill>
                  <a:srgbClr val="FFFFFF"/>
                </a:solidFill>
                <a:latin typeface="Arial" panose="02020603050405020304" pitchFamily="2"/>
              </a:rPr>
              <a:t>Adaptierbar für neue oder spezielle Integrationen </a:t>
            </a:r>
          </a:p>
          <a:p>
            <a:pPr marL="0" marR="0" indent="365760" algn="just">
              <a:lnSpc>
                <a:spcPts val="1900"/>
              </a:lnSpc>
              <a:spcBef>
                <a:spcPts val="195"/>
              </a:spcBef>
              <a:spcAft>
                <a:spcPts val="35"/>
              </a:spcAft>
              <a:buFont typeface="Symbol"/>
              <a:buChar char="·"/>
            </a:pPr>
            <a:r>
              <a:rPr lang="de-DE" sz="1600" b="1" spc="-70">
                <a:solidFill>
                  <a:srgbClr val="FFFFFF"/>
                </a:solidFill>
                <a:latin typeface="Arial" panose="02020603050405020304" pitchFamily="2"/>
              </a:rPr>
              <a:t>Bestehende CRM-Integrationen sind Open Source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588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platzhalter 315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1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9" name="Textplatzhalter 318"/>
          <p:cNvSpPr>
            <a:spLocks noGrp="1"/>
          </p:cNvSpPr>
          <p:nvPr>
            <p:ph type="body" idx="10"/>
          </p:nvPr>
        </p:nvSpPr>
        <p:spPr>
          <a:xfrm>
            <a:off x="377825" y="373380"/>
            <a:ext cx="5001895" cy="290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de-DE" sz="1950" spc="0">
                <a:solidFill>
                  <a:srgbClr val="FFFFFF"/>
                </a:solidFill>
                <a:latin typeface="Arial" panose="02020603050405020304" pitchFamily="2"/>
              </a:rPr>
              <a:t>Erstellen von leistungsstarken Applikationen: </a:t>
            </a:r>
          </a:p>
        </p:txBody>
      </p:sp>
      <p:sp>
        <p:nvSpPr>
          <p:cNvPr id="320" name="Textplatzhalter 319"/>
          <p:cNvSpPr>
            <a:spLocks noGrp="1"/>
          </p:cNvSpPr>
          <p:nvPr>
            <p:ph type="body" idx="10"/>
          </p:nvPr>
        </p:nvSpPr>
        <p:spPr>
          <a:xfrm>
            <a:off x="344170" y="1245870"/>
            <a:ext cx="4901565" cy="1104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spc="-40">
                <a:solidFill>
                  <a:srgbClr val="FFFFFF"/>
                </a:solidFill>
                <a:latin typeface="Arial" panose="02020603050405020304" pitchFamily="2"/>
              </a:rPr>
              <a:t>CRM-Integration </a:t>
            </a:r>
          </a:p>
          <a:p>
            <a:pPr marL="0" marR="0" indent="365760" algn="just">
              <a:lnSpc>
                <a:spcPts val="1700"/>
              </a:lnSpc>
              <a:spcBef>
                <a:spcPts val="38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40">
                <a:solidFill>
                  <a:srgbClr val="FFFFFF"/>
                </a:solidFill>
                <a:latin typeface="Arial" panose="02020603050405020304" pitchFamily="2"/>
              </a:rPr>
              <a:t>Support/Contact Centre-Integration, z.B. freshdesk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35">
                <a:solidFill>
                  <a:srgbClr val="FFFFFF"/>
                </a:solidFill>
                <a:latin typeface="Arial" panose="02020603050405020304" pitchFamily="2"/>
              </a:rPr>
              <a:t>Call Logging/Processing </a:t>
            </a:r>
          </a:p>
          <a:p>
            <a:pPr marL="0" marR="0" indent="365760" algn="just">
              <a:lnSpc>
                <a:spcPts val="1700"/>
              </a:lnSpc>
              <a:spcBef>
                <a:spcPts val="40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30">
                <a:solidFill>
                  <a:srgbClr val="FFFFFF"/>
                </a:solidFill>
                <a:latin typeface="Arial" panose="02020603050405020304" pitchFamily="2"/>
              </a:rPr>
              <a:t>Skripts für ausgehende Anrufe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588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platzhalter 322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rgbClr val="3737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2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26" name="Textplatzhalter 325"/>
          <p:cNvSpPr>
            <a:spLocks noGrp="1"/>
          </p:cNvSpPr>
          <p:nvPr>
            <p:ph type="body" idx="10"/>
          </p:nvPr>
        </p:nvSpPr>
        <p:spPr>
          <a:xfrm>
            <a:off x="377825" y="6214745"/>
            <a:ext cx="2910840" cy="313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de-DE" sz="2150" b="1" spc="10">
                <a:solidFill>
                  <a:srgbClr val="F9FBFC"/>
                </a:solidFill>
                <a:latin typeface="Arial" panose="02020603050405020304" pitchFamily="2"/>
              </a:rPr>
              <a:t>8. Video Conferenced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platzhalter 328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3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2" name="Textplatzhalter 331"/>
          <p:cNvSpPr>
            <a:spLocks noGrp="1"/>
          </p:cNvSpPr>
          <p:nvPr>
            <p:ph type="body" idx="10"/>
          </p:nvPr>
        </p:nvSpPr>
        <p:spPr>
          <a:xfrm>
            <a:off x="359410" y="379095"/>
            <a:ext cx="2444750" cy="28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5">
                <a:solidFill>
                  <a:srgbClr val="FFFFFF"/>
                </a:solidFill>
                <a:latin typeface="Arial" panose="02020603050405020304" pitchFamily="2"/>
              </a:rPr>
              <a:t>Verbesserte Plattform </a:t>
            </a:r>
          </a:p>
        </p:txBody>
      </p:sp>
      <p:sp>
        <p:nvSpPr>
          <p:cNvPr id="333" name="Textplatzhalter 332"/>
          <p:cNvSpPr>
            <a:spLocks noGrp="1"/>
          </p:cNvSpPr>
          <p:nvPr>
            <p:ph type="body" idx="10"/>
          </p:nvPr>
        </p:nvSpPr>
        <p:spPr>
          <a:xfrm>
            <a:off x="344170" y="1245870"/>
            <a:ext cx="5382895" cy="1103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spc="-30">
                <a:solidFill>
                  <a:srgbClr val="FFFFFF"/>
                </a:solidFill>
                <a:latin typeface="Arial" panose="02020603050405020304" pitchFamily="2"/>
              </a:rPr>
              <a:t>Reduzierte Bandbreitennutzung </a:t>
            </a:r>
          </a:p>
          <a:p>
            <a:pPr marL="0" marR="0" indent="365760" algn="just">
              <a:lnSpc>
                <a:spcPts val="1700"/>
              </a:lnSpc>
              <a:spcBef>
                <a:spcPts val="38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30">
                <a:solidFill>
                  <a:srgbClr val="FFFFFF"/>
                </a:solidFill>
                <a:latin typeface="Arial" panose="02020603050405020304" pitchFamily="2"/>
              </a:rPr>
              <a:t>Einfaches, Clientloses Zuschalten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25">
                <a:solidFill>
                  <a:srgbClr val="FFFFFF"/>
                </a:solidFill>
                <a:latin typeface="Arial" panose="02020603050405020304" pitchFamily="2"/>
              </a:rPr>
              <a:t>Clientlos auf Desktop (Chrome &amp; Firefox) </a:t>
            </a:r>
          </a:p>
          <a:p>
            <a:pPr marL="0" marR="0" indent="365760" algn="just">
              <a:lnSpc>
                <a:spcPts val="1600"/>
              </a:lnSpc>
              <a:spcBef>
                <a:spcPts val="40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40">
                <a:solidFill>
                  <a:srgbClr val="FFFFFF"/>
                </a:solidFill>
                <a:latin typeface="Arial" panose="02020603050405020304" pitchFamily="2"/>
              </a:rPr>
              <a:t>iOS und Android Clients für verbessertes Mobilverhalten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588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14490"/>
          </a:xfrm>
          <a:prstGeom prst="rect">
            <a:avLst/>
          </a:prstGeom>
          <a:solidFill>
            <a:srgbClr val="373736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4490"/>
          </a:xfrm>
          <a:prstGeom prst="rect">
            <a:avLst/>
          </a:prstGeom>
        </p:spPr>
      </p:pic>
      <p:sp>
        <p:nvSpPr>
          <p:cNvPr id="20" name="Textplatzhalter 19"/>
          <p:cNvSpPr>
            <a:spLocks noGrp="1"/>
          </p:cNvSpPr>
          <p:nvPr>
            <p:ph type="body" idx="10"/>
          </p:nvPr>
        </p:nvSpPr>
        <p:spPr>
          <a:xfrm>
            <a:off x="389890" y="6184265"/>
            <a:ext cx="1826260" cy="313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de-DE" sz="2150" b="1" spc="-55">
                <a:solidFill>
                  <a:srgbClr val="FFFFFF"/>
                </a:solidFill>
                <a:latin typeface="Arial" panose="02020603050405020304" pitchFamily="2"/>
              </a:rPr>
              <a:t>1. Null Admin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888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platzhalter 335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3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9" name="Textplatzhalter 338"/>
          <p:cNvSpPr>
            <a:spLocks noGrp="1"/>
          </p:cNvSpPr>
          <p:nvPr>
            <p:ph type="body" idx="10"/>
          </p:nvPr>
        </p:nvSpPr>
        <p:spPr>
          <a:xfrm>
            <a:off x="368935" y="379095"/>
            <a:ext cx="2206625" cy="287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15">
                <a:solidFill>
                  <a:srgbClr val="FFFFFF"/>
                </a:solidFill>
                <a:latin typeface="Arial" panose="02020603050405020304" pitchFamily="2"/>
              </a:rPr>
              <a:t>Saubere Integration </a:t>
            </a:r>
          </a:p>
        </p:txBody>
      </p:sp>
      <p:sp>
        <p:nvSpPr>
          <p:cNvPr id="340" name="Textplatzhalter 339"/>
          <p:cNvSpPr>
            <a:spLocks noGrp="1"/>
          </p:cNvSpPr>
          <p:nvPr>
            <p:ph type="body" idx="10"/>
          </p:nvPr>
        </p:nvSpPr>
        <p:spPr>
          <a:xfrm>
            <a:off x="347345" y="1244600"/>
            <a:ext cx="6894830" cy="1104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spc="-35">
                <a:solidFill>
                  <a:srgbClr val="FFFFFF"/>
                </a:solidFill>
                <a:latin typeface="Arial" panose="02020603050405020304" pitchFamily="2"/>
              </a:rPr>
              <a:t>Automatisches Setup </a:t>
            </a:r>
          </a:p>
          <a:p>
            <a:pPr marL="0" marR="0" indent="365760" algn="just">
              <a:lnSpc>
                <a:spcPts val="1700"/>
              </a:lnSpc>
              <a:spcBef>
                <a:spcPts val="38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25">
                <a:solidFill>
                  <a:srgbClr val="FFFFFF"/>
                </a:solidFill>
                <a:latin typeface="Arial" panose="02020603050405020304" pitchFamily="2"/>
              </a:rPr>
              <a:t>Start oder Planen von Konferenzen vom Client aus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40">
                <a:solidFill>
                  <a:srgbClr val="FFFFFF"/>
                </a:solidFill>
                <a:latin typeface="Arial" panose="02020603050405020304" pitchFamily="2"/>
              </a:rPr>
              <a:t>Persönlicher WebMeeting-Raum</a:t>
            </a:r>
            <a:r>
              <a:rPr lang="de-DE" sz="1650" spc="-40">
                <a:solidFill>
                  <a:srgbClr val="FEFEFE"/>
                </a:solidFill>
                <a:latin typeface="Arial" panose="02020603050405020304" pitchFamily="2"/>
              </a:rPr>
              <a:t> -</a:t>
            </a:r>
            <a:r>
              <a:rPr lang="de-DE" sz="1650" spc="-40">
                <a:solidFill>
                  <a:srgbClr val="FFFFFF"/>
                </a:solidFill>
                <a:latin typeface="Arial" panose="02020603050405020304" pitchFamily="2"/>
              </a:rPr>
              <a:t> Click2Meet-Link für Sofortkonferenzen </a:t>
            </a:r>
          </a:p>
          <a:p>
            <a:pPr marL="0" marR="0" indent="365760" algn="just">
              <a:lnSpc>
                <a:spcPts val="1600"/>
              </a:lnSpc>
              <a:spcBef>
                <a:spcPts val="40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30">
                <a:solidFill>
                  <a:srgbClr val="FFFFFF"/>
                </a:solidFill>
                <a:latin typeface="Arial" panose="02020603050405020304" pitchFamily="2"/>
              </a:rPr>
              <a:t>Verbessertes Interface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1" y="0"/>
            <a:ext cx="7137779" cy="89488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platzhalter 342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1A1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4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6" name="Textplatzhalter 345"/>
          <p:cNvSpPr>
            <a:spLocks noGrp="1"/>
          </p:cNvSpPr>
          <p:nvPr>
            <p:ph type="body" idx="10"/>
          </p:nvPr>
        </p:nvSpPr>
        <p:spPr>
          <a:xfrm>
            <a:off x="344170" y="1242695"/>
            <a:ext cx="5514340" cy="1435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365760" marR="0" indent="365760" algn="l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00" b="1" spc="-55">
                <a:solidFill>
                  <a:srgbClr val="FFFFFF"/>
                </a:solidFill>
                <a:latin typeface="Arial" panose="02020603050405020304" pitchFamily="2"/>
              </a:rPr>
              <a:t>Ähnliche Funktionalität wie Teamviewer </a:t>
            </a:r>
          </a:p>
          <a:p>
            <a:pPr marL="365760" marR="0" indent="365760" algn="l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b="1" spc="-65">
                <a:solidFill>
                  <a:srgbClr val="FFFFFF"/>
                </a:solidFill>
                <a:latin typeface="Arial" panose="02020603050405020304" pitchFamily="2"/>
              </a:rPr>
              <a:t>Integriert mit Warteschleifen </a:t>
            </a:r>
          </a:p>
          <a:p>
            <a:pPr marL="365760" marR="0" indent="365760" algn="l">
              <a:lnSpc>
                <a:spcPts val="2100"/>
              </a:lnSpc>
              <a:spcBef>
                <a:spcPts val="15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b="1" spc="0">
                <a:solidFill>
                  <a:srgbClr val="FFFFFF"/>
                </a:solidFill>
                <a:latin typeface="Arial" panose="02020603050405020304" pitchFamily="2"/>
              </a:rPr>
              <a:t>Warteschleifenähnliche Funktionalität für Remote Control, Präsentationen </a:t>
            </a:r>
          </a:p>
          <a:p>
            <a:pPr marL="365760" marR="0" indent="411480" algn="l">
              <a:lnSpc>
                <a:spcPts val="2100"/>
              </a:lnSpc>
              <a:spcBef>
                <a:spcPts val="190"/>
              </a:spcBef>
              <a:spcAft>
                <a:spcPts val="170"/>
              </a:spcAft>
              <a:buFont typeface="Wingdings"/>
              <a:buChar char="·"/>
            </a:pPr>
            <a:r>
              <a:rPr lang="de-DE" sz="1600" b="1" spc="-50">
                <a:solidFill>
                  <a:srgbClr val="FFFFFF"/>
                </a:solidFill>
                <a:latin typeface="Arial" panose="02020603050405020304" pitchFamily="2"/>
              </a:rPr>
              <a:t>Aufsetzen eines leistungsstarken Contact Centers </a:t>
            </a:r>
          </a:p>
        </p:txBody>
      </p:sp>
      <p:sp>
        <p:nvSpPr>
          <p:cNvPr id="347" name="Textplatzhalter 346"/>
          <p:cNvSpPr>
            <a:spLocks noGrp="1"/>
          </p:cNvSpPr>
          <p:nvPr>
            <p:ph type="body" idx="10"/>
          </p:nvPr>
        </p:nvSpPr>
        <p:spPr>
          <a:xfrm>
            <a:off x="372110" y="379095"/>
            <a:ext cx="3190875" cy="28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2500" lnSpcReduction="10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b="1" spc="35">
                <a:solidFill>
                  <a:srgbClr val="FFFFFF"/>
                </a:solidFill>
                <a:latin typeface="Arial" panose="02020603050405020304" pitchFamily="2"/>
              </a:rPr>
              <a:t>On Demand Remote Control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588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platzhalter 349"/>
          <p:cNvSpPr>
            <a:spLocks noGrp="1"/>
          </p:cNvSpPr>
          <p:nvPr>
            <p:ph type="body" idx="10"/>
          </p:nvPr>
        </p:nvSpPr>
        <p:spPr>
          <a:xfrm>
            <a:off x="24130" y="1057910"/>
            <a:ext cx="9119870" cy="5455920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5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" y="1073150"/>
            <a:ext cx="9095740" cy="5418455"/>
          </a:xfrm>
          <a:prstGeom prst="rect">
            <a:avLst/>
          </a:prstGeom>
        </p:spPr>
      </p:pic>
      <p:sp>
        <p:nvSpPr>
          <p:cNvPr id="351" name="Textplatzhalter 350"/>
          <p:cNvSpPr>
            <a:spLocks noGrp="1"/>
          </p:cNvSpPr>
          <p:nvPr>
            <p:ph type="body" idx="10"/>
          </p:nvPr>
        </p:nvSpPr>
        <p:spPr>
          <a:xfrm>
            <a:off x="24130" y="381000"/>
            <a:ext cx="9119870" cy="676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320040" marR="0" indent="0" algn="l">
              <a:lnSpc>
                <a:spcPts val="2200"/>
              </a:lnSpc>
              <a:spcAft>
                <a:spcPts val="3035"/>
              </a:spcAft>
            </a:pPr>
            <a:r>
              <a:rPr lang="de-DE" sz="1950" b="1" spc="40">
                <a:solidFill>
                  <a:srgbClr val="FFFFFF"/>
                </a:solidFill>
                <a:latin typeface="Arial" panose="02020603050405020304" pitchFamily="2"/>
              </a:rPr>
              <a:t>Brandable Interface </a:t>
            </a:r>
          </a:p>
        </p:txBody>
      </p:sp>
      <p:sp>
        <p:nvSpPr>
          <p:cNvPr id="354" name="Textplatzhalter 353"/>
          <p:cNvSpPr>
            <a:spLocks noGrp="1"/>
          </p:cNvSpPr>
          <p:nvPr>
            <p:ph type="body" idx="10"/>
          </p:nvPr>
        </p:nvSpPr>
        <p:spPr>
          <a:xfrm>
            <a:off x="2962910" y="1127760"/>
            <a:ext cx="462915" cy="167640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2500" lnSpcReduction="10000"/>
          </a:bodyPr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950" spc="-10">
                <a:solidFill>
                  <a:srgbClr val="FFFFFF"/>
                </a:solidFill>
                <a:latin typeface="Arial" panose="02020603050405020304" pitchFamily="2"/>
              </a:rPr>
              <a:t>CX-</a:t>
            </a:r>
            <a:r>
              <a:rPr lang="de-DE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355" name="Textplatzhalter 354"/>
          <p:cNvSpPr>
            <a:spLocks noGrp="1"/>
          </p:cNvSpPr>
          <p:nvPr>
            <p:ph type="body" idx="10"/>
          </p:nvPr>
        </p:nvSpPr>
        <p:spPr>
          <a:xfrm>
            <a:off x="3806825" y="1155065"/>
            <a:ext cx="551815" cy="113030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de-DE" sz="1050" spc="-35">
                <a:solidFill>
                  <a:srgbClr val="FFFFFF"/>
                </a:solidFill>
                <a:latin typeface="Tahoma" panose="02020603050405020304" pitchFamily="2"/>
              </a:rPr>
              <a:t>1</a:t>
            </a:r>
            <a:r>
              <a:rPr lang="de-DE" sz="1050" spc="-35" baseline="30000">
                <a:solidFill>
                  <a:srgbClr val="FFFFFF"/>
                </a:solidFill>
                <a:latin typeface="Tahoma" panose="02020603050405020304" pitchFamily="2"/>
              </a:rPr>
              <a:t>,</a:t>
            </a:r>
            <a:r>
              <a:rPr lang="de-DE" sz="1200" spc="-35">
                <a:solidFill>
                  <a:srgbClr val="FFFFFF"/>
                </a:solidFill>
                <a:latin typeface="Arial" panose="02020603050405020304" pitchFamily="2"/>
              </a:rPr>
              <a:t> • </a:t>
            </a:r>
            <a:r>
              <a:rPr lang="de-DE" sz="1200" spc="-35" baseline="30000">
                <a:solidFill>
                  <a:srgbClr val="FFFFFF"/>
                </a:solidFill>
                <a:latin typeface="Tahoma" panose="02020603050405020304" pitchFamily="2"/>
              </a:rPr>
              <a:t>1</a:t>
            </a:r>
            <a:r>
              <a:rPr lang="de-DE" sz="1200" spc="-35">
                <a:solidFill>
                  <a:srgbClr val="FFFFFF"/>
                </a:solidFill>
                <a:latin typeface="Arial" panose="02020603050405020304" pitchFamily="2"/>
              </a:rPr>
              <a:t>=</a:t>
            </a:r>
            <a:r>
              <a:rPr lang="de-DE" sz="1200" spc="-35" baseline="30000">
                <a:solidFill>
                  <a:srgbClr val="FFFFFF"/>
                </a:solidFill>
                <a:latin typeface="Tahoma" panose="02020603050405020304" pitchFamily="2"/>
              </a:rPr>
              <a:t>1</a:t>
            </a:r>
            <a:r>
              <a:rPr lang="de-DE" sz="100" spc="-35">
                <a:solidFill>
                  <a:srgbClr val="FFFFFF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356" name="Textplatzhalter 355"/>
          <p:cNvSpPr>
            <a:spLocks noGrp="1"/>
          </p:cNvSpPr>
          <p:nvPr>
            <p:ph type="body" idx="10"/>
          </p:nvPr>
        </p:nvSpPr>
        <p:spPr>
          <a:xfrm>
            <a:off x="7959725" y="2889250"/>
            <a:ext cx="1160145" cy="182880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83820" rIns="0" bIns="0" anchor="t"/>
          <a:lstStyle/>
          <a:p>
            <a:pPr marL="0" marR="0" indent="0" algn="l">
              <a:lnSpc>
                <a:spcPts val="700"/>
              </a:lnSpc>
              <a:spcAft>
                <a:spcPts val="25"/>
              </a:spcAft>
            </a:pPr>
            <a:r>
              <a:rPr lang="de-DE" sz="450" b="1" spc="40">
                <a:solidFill>
                  <a:srgbClr val="FFFFFF"/>
                </a:solidFill>
                <a:latin typeface="Tahoma" panose="02020603050405020304" pitchFamily="2"/>
              </a:rPr>
              <a:t>Meeting Chart </a:t>
            </a:r>
          </a:p>
        </p:txBody>
      </p:sp>
      <p:sp>
        <p:nvSpPr>
          <p:cNvPr id="357" name="Textplatzhalter 356"/>
          <p:cNvSpPr>
            <a:spLocks noGrp="1"/>
          </p:cNvSpPr>
          <p:nvPr>
            <p:ph type="body" idx="10"/>
          </p:nvPr>
        </p:nvSpPr>
        <p:spPr>
          <a:xfrm>
            <a:off x="8645525" y="1127760"/>
            <a:ext cx="466725" cy="118745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de-DE" sz="700" spc="135">
                <a:solidFill>
                  <a:srgbClr val="76F75C"/>
                </a:solidFill>
                <a:latin typeface="Times New Roman" panose="02020603050405020304" pitchFamily="2"/>
              </a:rPr>
              <a:t>All</a:t>
            </a:r>
            <a:r>
              <a:rPr lang="de-DE" sz="1450" spc="135">
                <a:solidFill>
                  <a:srgbClr val="FFFFFF"/>
                </a:solidFill>
                <a:latin typeface="Verdana" panose="02020603050405020304" pitchFamily="2"/>
              </a:rPr>
              <a:t> 0 </a:t>
            </a:r>
          </a:p>
        </p:txBody>
      </p:sp>
      <p:sp>
        <p:nvSpPr>
          <p:cNvPr id="358" name="Textplatzhalter 357"/>
          <p:cNvSpPr>
            <a:spLocks noGrp="1"/>
          </p:cNvSpPr>
          <p:nvPr>
            <p:ph type="body" idx="10"/>
          </p:nvPr>
        </p:nvSpPr>
        <p:spPr>
          <a:xfrm>
            <a:off x="8013065" y="1322705"/>
            <a:ext cx="1085215" cy="64135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  <a:tabLst>
                <a:tab pos="1097280" algn="r"/>
              </a:tabLst>
            </a:pPr>
            <a:r>
              <a:rPr lang="de-DE" sz="550" spc="0">
                <a:solidFill>
                  <a:srgbClr val="FFFFFF"/>
                </a:solidFill>
                <a:latin typeface="Times New Roman" panose="02020603050405020304" pitchFamily="2"/>
              </a:rPr>
              <a:t>Mtendeniet </a:t>
            </a:r>
            <a:r>
              <a:rPr lang="de-DE" sz="450" spc="0">
                <a:solidFill>
                  <a:srgbClr val="FFFFFF"/>
                </a:solidFill>
                <a:latin typeface="Tahoma" panose="02020603050405020304" pitchFamily="2"/>
              </a:rPr>
              <a:t>Meeting Info Link </a:t>
            </a:r>
          </a:p>
        </p:txBody>
      </p:sp>
      <p:sp>
        <p:nvSpPr>
          <p:cNvPr id="359" name="Textplatzhalter 358"/>
          <p:cNvSpPr>
            <a:spLocks noGrp="1"/>
          </p:cNvSpPr>
          <p:nvPr>
            <p:ph type="body" idx="10"/>
          </p:nvPr>
        </p:nvSpPr>
        <p:spPr>
          <a:xfrm>
            <a:off x="8022590" y="1515110"/>
            <a:ext cx="481330" cy="60960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de-DE" sz="450" spc="-25">
                <a:solidFill>
                  <a:srgbClr val="FFFFFF"/>
                </a:solidFill>
                <a:latin typeface="Tahoma" panose="02020603050405020304" pitchFamily="2"/>
              </a:rPr>
              <a:t>Le^niclas Georgia. </a:t>
            </a:r>
          </a:p>
        </p:txBody>
      </p:sp>
      <p:sp>
        <p:nvSpPr>
          <p:cNvPr id="360" name="Textplatzhalter 359"/>
          <p:cNvSpPr>
            <a:spLocks noGrp="1"/>
          </p:cNvSpPr>
          <p:nvPr>
            <p:ph type="body" idx="10"/>
          </p:nvPr>
        </p:nvSpPr>
        <p:spPr>
          <a:xfrm>
            <a:off x="8879840" y="5620385"/>
            <a:ext cx="241935" cy="118745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de-DE" sz="1600" spc="0">
                <a:solidFill>
                  <a:srgbClr val="FFFFFF"/>
                </a:solidFill>
                <a:latin typeface="Arial" panose="02020603050405020304" pitchFamily="2"/>
              </a:rPr>
              <a:t>e </a:t>
            </a:r>
          </a:p>
        </p:txBody>
      </p:sp>
      <p:sp>
        <p:nvSpPr>
          <p:cNvPr id="361" name="Textplatzhalter 360"/>
          <p:cNvSpPr>
            <a:spLocks noGrp="1"/>
          </p:cNvSpPr>
          <p:nvPr>
            <p:ph type="body" idx="10"/>
          </p:nvPr>
        </p:nvSpPr>
        <p:spPr>
          <a:xfrm>
            <a:off x="3468370" y="3188335"/>
            <a:ext cx="1027430" cy="340995"/>
          </a:xfrm>
          <a:prstGeom prst="rect">
            <a:avLst/>
          </a:prstGeom>
          <a:solidFill>
            <a:srgbClr val="5F5D5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-228600" algn="l">
              <a:lnSpc>
                <a:spcPts val="1200"/>
              </a:lnSpc>
              <a:spcAft>
                <a:spcPts val="0"/>
              </a:spcAft>
            </a:pPr>
            <a:r>
              <a:rPr lang="de-DE" sz="1400" b="1" spc="-50">
                <a:solidFill>
                  <a:srgbClr val="0487B4"/>
                </a:solidFill>
                <a:latin typeface="Arial" panose="02020603050405020304" pitchFamily="2"/>
              </a:rPr>
              <a:t>AMERICAN EXPRESS 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" y="5786897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platzhalter 363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6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7" name="Textplatzhalter 366"/>
          <p:cNvSpPr>
            <a:spLocks noGrp="1"/>
          </p:cNvSpPr>
          <p:nvPr>
            <p:ph type="body" idx="10"/>
          </p:nvPr>
        </p:nvSpPr>
        <p:spPr>
          <a:xfrm>
            <a:off x="377825" y="363855"/>
            <a:ext cx="1777365" cy="28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30">
                <a:solidFill>
                  <a:srgbClr val="FFFFFF"/>
                </a:solidFill>
                <a:latin typeface="Arial" panose="02020603050405020304" pitchFamily="2"/>
              </a:rPr>
              <a:t>Free / Low Cost </a:t>
            </a:r>
          </a:p>
        </p:txBody>
      </p:sp>
      <p:sp>
        <p:nvSpPr>
          <p:cNvPr id="368" name="Textplatzhalter 367"/>
          <p:cNvSpPr>
            <a:spLocks noGrp="1"/>
          </p:cNvSpPr>
          <p:nvPr>
            <p:ph type="body" idx="10"/>
          </p:nvPr>
        </p:nvSpPr>
        <p:spPr>
          <a:xfrm>
            <a:off x="344170" y="1245235"/>
            <a:ext cx="5697220" cy="1105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spc="-25">
                <a:solidFill>
                  <a:srgbClr val="FFFFFF"/>
                </a:solidFill>
                <a:latin typeface="Arial" panose="02020603050405020304" pitchFamily="2"/>
              </a:rPr>
              <a:t>25 simultane Teilnehmer kostenlos in PRO Edition </a:t>
            </a:r>
          </a:p>
          <a:p>
            <a:pPr marL="0" marR="0" indent="365760" algn="just">
              <a:lnSpc>
                <a:spcPts val="1700"/>
              </a:lnSpc>
              <a:spcBef>
                <a:spcPts val="37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25">
                <a:solidFill>
                  <a:srgbClr val="FFFFFF"/>
                </a:solidFill>
                <a:latin typeface="Arial" panose="02020603050405020304" pitchFamily="2"/>
              </a:rPr>
              <a:t>10 simultane Teilnehmer in Standard Edition </a:t>
            </a:r>
          </a:p>
          <a:p>
            <a:pPr marL="0" marR="0" indent="365760" algn="just">
              <a:lnSpc>
                <a:spcPts val="1700"/>
              </a:lnSpc>
              <a:spcBef>
                <a:spcPts val="395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25">
                <a:solidFill>
                  <a:srgbClr val="FFFFFF"/>
                </a:solidFill>
                <a:latin typeface="Arial" panose="02020603050405020304" pitchFamily="2"/>
              </a:rPr>
              <a:t>5 simultane Teilnehmer in der Free Edition (PBX Edition)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50" spc="-40">
                <a:solidFill>
                  <a:srgbClr val="FFFFFF"/>
                </a:solidFill>
                <a:latin typeface="Arial" panose="02020603050405020304" pitchFamily="2"/>
              </a:rPr>
              <a:t>Kostengünstige Upgrades auf 50/100 simultane Teilnehmer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5834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platzhalter 370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687185"/>
          </a:xfrm>
          <a:prstGeom prst="rect">
            <a:avLst/>
          </a:prstGeom>
          <a:solidFill>
            <a:srgbClr val="3535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7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87185"/>
          </a:xfrm>
          <a:prstGeom prst="rect">
            <a:avLst/>
          </a:prstGeom>
        </p:spPr>
      </p:pic>
      <p:sp>
        <p:nvSpPr>
          <p:cNvPr id="374" name="Textplatzhalter 373"/>
          <p:cNvSpPr>
            <a:spLocks noGrp="1"/>
          </p:cNvSpPr>
          <p:nvPr>
            <p:ph type="body" idx="10"/>
          </p:nvPr>
        </p:nvSpPr>
        <p:spPr>
          <a:xfrm>
            <a:off x="374650" y="6214745"/>
            <a:ext cx="3709670" cy="316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de-DE" sz="2150" b="1" spc="0">
                <a:solidFill>
                  <a:srgbClr val="FAFAFD"/>
                </a:solidFill>
                <a:latin typeface="Arial" panose="02020603050405020304" pitchFamily="2"/>
              </a:rPr>
              <a:t>9. Noch wettbewerbsfähiger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platzhalter 376"/>
          <p:cNvSpPr>
            <a:spLocks noGrp="1"/>
          </p:cNvSpPr>
          <p:nvPr>
            <p:ph type="body" idx="10"/>
          </p:nvPr>
        </p:nvSpPr>
        <p:spPr>
          <a:xfrm>
            <a:off x="341630" y="368300"/>
            <a:ext cx="3886200" cy="1701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>
            <a:normAutofit/>
          </a:bodyPr>
          <a:lstStyle/>
          <a:p>
            <a:pPr marL="0" marR="0" indent="0" algn="just">
              <a:lnSpc>
                <a:spcPts val="2200"/>
              </a:lnSpc>
              <a:spcAft>
                <a:spcPts val="0"/>
              </a:spcAft>
            </a:pPr>
            <a:r>
              <a:rPr lang="de-DE" sz="1950" b="1" spc="90">
                <a:solidFill>
                  <a:srgbClr val="FFFFFF"/>
                </a:solidFill>
                <a:latin typeface="Arial" panose="02020603050405020304" pitchFamily="2"/>
              </a:rPr>
              <a:t>Free Edition (PBX Edition) </a:t>
            </a:r>
          </a:p>
          <a:p>
            <a:pPr marL="0" marR="0" indent="365760" algn="just">
              <a:lnSpc>
                <a:spcPts val="1800"/>
              </a:lnSpc>
              <a:spcBef>
                <a:spcPts val="4745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15">
                <a:solidFill>
                  <a:srgbClr val="FFFFFF"/>
                </a:solidFill>
                <a:latin typeface="Arial" panose="02020603050405020304" pitchFamily="2"/>
              </a:rPr>
              <a:t>8 SC-Lizenz </a:t>
            </a:r>
          </a:p>
          <a:p>
            <a:pPr marL="0" marR="0" indent="365760" algn="just">
              <a:lnSpc>
                <a:spcPts val="1800"/>
              </a:lnSpc>
              <a:spcBef>
                <a:spcPts val="275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50">
                <a:solidFill>
                  <a:srgbClr val="FFFFFF"/>
                </a:solidFill>
                <a:latin typeface="Arial" panose="02020603050405020304" pitchFamily="2"/>
              </a:rPr>
              <a:t>Keine Warteschleifen, Reports, Bridges </a:t>
            </a:r>
          </a:p>
          <a:p>
            <a:pPr marL="0" marR="0" indent="365760" algn="just">
              <a:lnSpc>
                <a:spcPts val="1800"/>
              </a:lnSpc>
              <a:spcBef>
                <a:spcPts val="235"/>
              </a:spcBef>
              <a:spcAft>
                <a:spcPts val="40"/>
              </a:spcAft>
              <a:buFont typeface="Symbol"/>
              <a:buChar char="·"/>
            </a:pPr>
            <a:r>
              <a:rPr lang="de-DE" sz="1550" b="1" spc="-25">
                <a:solidFill>
                  <a:srgbClr val="FFFFFF"/>
                </a:solidFill>
                <a:latin typeface="Arial" panose="02020603050405020304" pitchFamily="2"/>
              </a:rPr>
              <a:t>1 SIP Trunk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588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platzhalter 379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8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3" name="Textplatzhalter 382"/>
          <p:cNvSpPr>
            <a:spLocks noGrp="1"/>
          </p:cNvSpPr>
          <p:nvPr>
            <p:ph type="body" idx="10"/>
          </p:nvPr>
        </p:nvSpPr>
        <p:spPr>
          <a:xfrm>
            <a:off x="377824" y="379095"/>
            <a:ext cx="1805817" cy="37153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45" dirty="0">
                <a:solidFill>
                  <a:srgbClr val="FFFFFF"/>
                </a:solidFill>
                <a:latin typeface="Arial" panose="02020603050405020304" pitchFamily="2"/>
              </a:rPr>
              <a:t>Lizenzpreise </a:t>
            </a:r>
          </a:p>
        </p:txBody>
      </p:sp>
      <p:sp>
        <p:nvSpPr>
          <p:cNvPr id="384" name="Textplatzhalter 383"/>
          <p:cNvSpPr>
            <a:spLocks noGrp="1"/>
          </p:cNvSpPr>
          <p:nvPr>
            <p:ph type="body" idx="10"/>
          </p:nvPr>
        </p:nvSpPr>
        <p:spPr>
          <a:xfrm>
            <a:off x="344170" y="1242695"/>
            <a:ext cx="4279900" cy="1104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70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00" spc="-25">
                <a:solidFill>
                  <a:srgbClr val="FFFFFF"/>
                </a:solidFill>
                <a:latin typeface="Arial" panose="02020603050405020304" pitchFamily="2"/>
              </a:rPr>
              <a:t>Preisreduktion bei 4 und 8SC Std. und PRO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0">
                <a:solidFill>
                  <a:srgbClr val="FFFFFF"/>
                </a:solidFill>
                <a:latin typeface="Arial" panose="02020603050405020304" pitchFamily="2"/>
              </a:rPr>
              <a:t>Wartungsvertrag (Maintenance) erhöht </a:t>
            </a:r>
          </a:p>
          <a:p>
            <a:pPr marL="0" marR="0" indent="365760" algn="just">
              <a:lnSpc>
                <a:spcPts val="1700"/>
              </a:lnSpc>
              <a:spcBef>
                <a:spcPts val="420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5">
                <a:solidFill>
                  <a:srgbClr val="FFFFFF"/>
                </a:solidFill>
                <a:latin typeface="Arial" panose="02020603050405020304" pitchFamily="2"/>
              </a:rPr>
              <a:t>PRO Edition enthält Hotel Modul </a:t>
            </a:r>
          </a:p>
          <a:p>
            <a:pPr marL="0" marR="0" indent="365760" algn="just">
              <a:lnSpc>
                <a:spcPts val="1600"/>
              </a:lnSpc>
              <a:spcBef>
                <a:spcPts val="425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10">
                <a:solidFill>
                  <a:srgbClr val="FFFFFF"/>
                </a:solidFill>
                <a:latin typeface="Arial" panose="02020603050405020304" pitchFamily="2"/>
              </a:rPr>
              <a:t>Neue Enterprise Edition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588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40425" y="1750424"/>
            <a:ext cx="8374925" cy="8882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Hier erreichen Sie uns.</a:t>
            </a:r>
            <a:endParaRPr lang="de-AT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20882" y="3122023"/>
            <a:ext cx="3886200" cy="2284232"/>
          </a:xfr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MGC Office Park </a:t>
            </a:r>
            <a:br>
              <a:rPr lang="en-US"/>
            </a:br>
            <a:r>
              <a:rPr lang="en-US" b="1"/>
              <a:t>Modecenterstr. 22 / Top Nr. D30 </a:t>
            </a:r>
            <a:br>
              <a:rPr lang="en-US" b="1"/>
            </a:br>
            <a:r>
              <a:rPr lang="en-US" b="1"/>
              <a:t>A-1030 Wien</a:t>
            </a:r>
            <a:br>
              <a:rPr lang="en-US" b="1"/>
            </a:br>
            <a:r>
              <a:rPr lang="en-US" b="1"/>
              <a:t>Tel:</a:t>
            </a:r>
            <a:r>
              <a:rPr lang="en-US"/>
              <a:t> </a:t>
            </a:r>
            <a:r>
              <a:rPr lang="en-US" b="1"/>
              <a:t>+43 1 3439512</a:t>
            </a:r>
            <a:br>
              <a:rPr lang="en-US" b="1"/>
            </a:br>
            <a:r>
              <a:rPr lang="en-US" b="1"/>
              <a:t>Mail:</a:t>
            </a:r>
            <a:r>
              <a:rPr lang="en-US"/>
              <a:t> </a:t>
            </a:r>
            <a:r>
              <a:rPr lang="en-US">
                <a:hlinkClick r:id="rId2"/>
              </a:rPr>
              <a:t>info@eins-a.at</a:t>
            </a:r>
            <a:r>
              <a:rPr lang="en-US"/>
              <a:t> </a:t>
            </a:r>
            <a:br>
              <a:rPr lang="en-US"/>
            </a:br>
            <a:endParaRPr lang="de-AT" dirty="0"/>
          </a:p>
        </p:txBody>
      </p:sp>
      <p:sp>
        <p:nvSpPr>
          <p:cNvPr id="7" name="Inhaltsplatzhalter 3"/>
          <p:cNvSpPr txBox="1">
            <a:spLocks/>
          </p:cNvSpPr>
          <p:nvPr/>
        </p:nvSpPr>
        <p:spPr>
          <a:xfrm>
            <a:off x="4572000" y="3194650"/>
            <a:ext cx="3886200" cy="1713174"/>
          </a:xfr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Repräsentanz Hamburg:</a:t>
            </a:r>
            <a:br>
              <a:rPr lang="de-DE" b="1"/>
            </a:br>
            <a:r>
              <a:rPr lang="de-DE" b="1"/>
              <a:t>Raboisen 38</a:t>
            </a:r>
            <a:br>
              <a:rPr lang="de-DE" b="1"/>
            </a:br>
            <a:r>
              <a:rPr lang="de-DE" b="1"/>
              <a:t>D-20095 Hamburg</a:t>
            </a:r>
            <a:br>
              <a:rPr lang="de-DE" b="1"/>
            </a:br>
            <a:r>
              <a:rPr lang="de-DE" b="1"/>
              <a:t>Mobil : 0151 15424 220</a:t>
            </a:r>
            <a:br>
              <a:rPr lang="de-DE" b="1"/>
            </a:br>
            <a:r>
              <a:rPr lang="de-DE" b="1"/>
              <a:t>Tel:+49 (0)40-209311950 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CFCF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Textplatzhalter 25"/>
          <p:cNvSpPr>
            <a:spLocks noGrp="1"/>
          </p:cNvSpPr>
          <p:nvPr>
            <p:ph type="body" idx="10"/>
          </p:nvPr>
        </p:nvSpPr>
        <p:spPr>
          <a:xfrm>
            <a:off x="377825" y="836295"/>
            <a:ext cx="2014855" cy="28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30">
                <a:solidFill>
                  <a:srgbClr val="FCFCFC"/>
                </a:solidFill>
                <a:latin typeface="Arial" panose="02020603050405020304" pitchFamily="2"/>
              </a:rPr>
              <a:t>Neues Dashboard 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idx="10"/>
          </p:nvPr>
        </p:nvSpPr>
        <p:spPr>
          <a:xfrm>
            <a:off x="481330" y="1416685"/>
            <a:ext cx="4922520" cy="1105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800" spc="-100">
                <a:solidFill>
                  <a:srgbClr val="FCFCFC"/>
                </a:solidFill>
                <a:latin typeface="Arial" panose="02020603050405020304" pitchFamily="2"/>
              </a:rPr>
              <a:t>Schlüsseldaten auf einem Screen überwachen </a:t>
            </a:r>
          </a:p>
          <a:p>
            <a:pPr marL="0" marR="0" indent="365760" algn="just">
              <a:lnSpc>
                <a:spcPts val="1700"/>
              </a:lnSpc>
              <a:spcBef>
                <a:spcPts val="370"/>
              </a:spcBef>
              <a:spcAft>
                <a:spcPts val="0"/>
              </a:spcAft>
              <a:buFont typeface="Wingdings"/>
              <a:buChar char="l"/>
            </a:pPr>
            <a:r>
              <a:rPr lang="de-DE" sz="1800" spc="-110">
                <a:solidFill>
                  <a:srgbClr val="FCFCFC"/>
                </a:solidFill>
                <a:latin typeface="Arial" panose="02020603050405020304" pitchFamily="2"/>
              </a:rPr>
              <a:t>Wichtige Maschinen- und PBX-Info auf einem Blick </a:t>
            </a:r>
          </a:p>
          <a:p>
            <a:pPr marL="0" marR="0" indent="365760" algn="just">
              <a:lnSpc>
                <a:spcPts val="1700"/>
              </a:lnSpc>
              <a:spcBef>
                <a:spcPts val="345"/>
              </a:spcBef>
              <a:spcAft>
                <a:spcPts val="0"/>
              </a:spcAft>
              <a:buFont typeface="Wingdings"/>
              <a:buChar char="l"/>
            </a:pPr>
            <a:r>
              <a:rPr lang="de-DE" sz="1800" spc="-95">
                <a:solidFill>
                  <a:srgbClr val="FCFCFC"/>
                </a:solidFill>
                <a:latin typeface="Arial" panose="02020603050405020304" pitchFamily="2"/>
              </a:rPr>
              <a:t>Alarme für kritische Events </a:t>
            </a:r>
          </a:p>
          <a:p>
            <a:pPr marL="0" marR="0" indent="365760" algn="just">
              <a:lnSpc>
                <a:spcPts val="1700"/>
              </a:lnSpc>
              <a:spcBef>
                <a:spcPts val="370"/>
              </a:spcBef>
              <a:spcAft>
                <a:spcPts val="0"/>
              </a:spcAft>
              <a:buFont typeface="Wingdings"/>
              <a:buChar char="l"/>
            </a:pPr>
            <a:r>
              <a:rPr lang="de-DE" sz="1800" spc="-105">
                <a:solidFill>
                  <a:srgbClr val="FCFCFC"/>
                </a:solidFill>
                <a:latin typeface="Arial" panose="02020603050405020304" pitchFamily="2"/>
              </a:rPr>
              <a:t>Autobereinigung von Datenbanken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588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9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BF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idx="10"/>
          </p:nvPr>
        </p:nvSpPr>
        <p:spPr>
          <a:xfrm>
            <a:off x="377825" y="1019175"/>
            <a:ext cx="3133725" cy="284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de-DE" sz="1950" spc="-5">
                <a:solidFill>
                  <a:srgbClr val="F9FBFA"/>
                </a:solidFill>
                <a:latin typeface="Arial" panose="02020603050405020304" pitchFamily="2"/>
              </a:rPr>
              <a:t>Einfaches updaten von 3CX 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idx="10"/>
          </p:nvPr>
        </p:nvSpPr>
        <p:spPr>
          <a:xfrm>
            <a:off x="481330" y="1598930"/>
            <a:ext cx="5471160" cy="276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365760" algn="l">
              <a:lnSpc>
                <a:spcPts val="1700"/>
              </a:lnSpc>
              <a:spcAft>
                <a:spcPts val="5"/>
              </a:spcAft>
              <a:buFont typeface="Wingdings"/>
              <a:buChar char="l"/>
            </a:pPr>
            <a:r>
              <a:rPr lang="de-DE" sz="1650" spc="-40">
                <a:solidFill>
                  <a:srgbClr val="F9FBFA"/>
                </a:solidFill>
                <a:latin typeface="Arial" panose="02020603050405020304" pitchFamily="2"/>
              </a:rPr>
              <a:t>Hinzufügen von Funktionen und Installation von Security-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idx="10"/>
          </p:nvPr>
        </p:nvSpPr>
        <p:spPr>
          <a:xfrm>
            <a:off x="831850" y="1875155"/>
            <a:ext cx="737870" cy="276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75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de-DE" sz="1650" spc="-120">
                <a:solidFill>
                  <a:srgbClr val="F9FBFA"/>
                </a:solidFill>
                <a:latin typeface="Arial" panose="02020603050405020304" pitchFamily="2"/>
              </a:rPr>
              <a:t>Updates </a:t>
            </a:r>
          </a:p>
        </p:txBody>
      </p:sp>
      <p:sp>
        <p:nvSpPr>
          <p:cNvPr id="36" name="Textplatzhalter 35"/>
          <p:cNvSpPr>
            <a:spLocks noGrp="1"/>
          </p:cNvSpPr>
          <p:nvPr>
            <p:ph type="body" idx="10"/>
          </p:nvPr>
        </p:nvSpPr>
        <p:spPr>
          <a:xfrm>
            <a:off x="481330" y="2151380"/>
            <a:ext cx="4977765" cy="274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260" rIns="0" bIns="0" anchor="t"/>
          <a:lstStyle/>
          <a:p>
            <a:pPr marL="0" marR="0" indent="365760" algn="l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spc="-40">
                <a:solidFill>
                  <a:srgbClr val="F9FBFA"/>
                </a:solidFill>
                <a:latin typeface="Arial" panose="02020603050405020304" pitchFamily="2"/>
              </a:rPr>
              <a:t>Automatisches Erneuern von Sicherheitszertifikaten </a:t>
            </a:r>
          </a:p>
        </p:txBody>
      </p:sp>
      <p:sp>
        <p:nvSpPr>
          <p:cNvPr id="37" name="Textplatzhalter 36"/>
          <p:cNvSpPr>
            <a:spLocks noGrp="1"/>
          </p:cNvSpPr>
          <p:nvPr>
            <p:ph type="body" idx="10"/>
          </p:nvPr>
        </p:nvSpPr>
        <p:spPr>
          <a:xfrm>
            <a:off x="481330" y="2428240"/>
            <a:ext cx="1804670" cy="276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365760" algn="l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50" spc="-100">
                <a:solidFill>
                  <a:srgbClr val="F9FBFA"/>
                </a:solidFill>
                <a:latin typeface="Arial" panose="02020603050405020304" pitchFamily="2"/>
              </a:rPr>
              <a:t>FQDN managed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2858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platzhalter 39"/>
          <p:cNvSpPr>
            <a:spLocks noGrp="1"/>
          </p:cNvSpPr>
          <p:nvPr>
            <p:ph type="body" idx="10"/>
          </p:nvPr>
        </p:nvSpPr>
        <p:spPr>
          <a:xfrm>
            <a:off x="341630" y="355600"/>
            <a:ext cx="4597400" cy="1727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97500"/>
          </a:bodyPr>
          <a:lstStyle/>
          <a:p>
            <a:pPr marL="0" marR="0" indent="0" algn="just">
              <a:lnSpc>
                <a:spcPts val="2200"/>
              </a:lnSpc>
              <a:spcAft>
                <a:spcPts val="0"/>
              </a:spcAft>
            </a:pPr>
            <a:r>
              <a:rPr lang="de-DE" sz="1950" b="1" spc="70">
                <a:solidFill>
                  <a:srgbClr val="FFFFFF"/>
                </a:solidFill>
                <a:latin typeface="Arial" panose="02020603050405020304" pitchFamily="2"/>
              </a:rPr>
              <a:t>Einfaches IP Phone Management </a:t>
            </a:r>
          </a:p>
          <a:p>
            <a:pPr marL="0" marR="0" indent="365760" algn="just">
              <a:lnSpc>
                <a:spcPts val="1900"/>
              </a:lnSpc>
              <a:spcBef>
                <a:spcPts val="4880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50">
                <a:solidFill>
                  <a:srgbClr val="FFFFFF"/>
                </a:solidFill>
                <a:latin typeface="Arial" panose="02020603050405020304" pitchFamily="2"/>
              </a:rPr>
              <a:t>Läd zertifizierte Firmware automatisch herunter </a:t>
            </a:r>
          </a:p>
          <a:p>
            <a:pPr marL="0" marR="0" indent="365760" algn="just">
              <a:lnSpc>
                <a:spcPts val="1900"/>
              </a:lnSpc>
              <a:spcBef>
                <a:spcPts val="225"/>
              </a:spcBef>
              <a:spcAft>
                <a:spcPts val="0"/>
              </a:spcAft>
              <a:buFont typeface="Symbol"/>
              <a:buChar char="·"/>
            </a:pPr>
            <a:r>
              <a:rPr lang="de-DE" sz="1550" b="1" spc="-30">
                <a:solidFill>
                  <a:srgbClr val="FFFFFF"/>
                </a:solidFill>
                <a:latin typeface="Arial" panose="02020603050405020304" pitchFamily="2"/>
              </a:rPr>
              <a:t>Einfaches netzwerkweites Updaten </a:t>
            </a:r>
          </a:p>
          <a:p>
            <a:pPr marL="0" marR="0" indent="365760" algn="just">
              <a:lnSpc>
                <a:spcPts val="1900"/>
              </a:lnSpc>
              <a:spcBef>
                <a:spcPts val="190"/>
              </a:spcBef>
              <a:spcAft>
                <a:spcPts val="55"/>
              </a:spcAft>
              <a:buFont typeface="Symbol"/>
              <a:buChar char="·"/>
            </a:pPr>
            <a:r>
              <a:rPr lang="de-DE" sz="1550" b="1" spc="-30">
                <a:solidFill>
                  <a:srgbClr val="FFFFFF"/>
                </a:solidFill>
                <a:latin typeface="Arial" panose="02020603050405020304" pitchFamily="2"/>
              </a:rPr>
              <a:t>Zeigt Telefone mit veralteter Firmware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588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platzhalter 42"/>
          <p:cNvSpPr>
            <a:spLocks noGrp="1"/>
          </p:cNvSpPr>
          <p:nvPr>
            <p:ph type="body" idx="10"/>
          </p:nvPr>
        </p:nvSpPr>
        <p:spPr>
          <a:xfrm>
            <a:off x="280670" y="755650"/>
            <a:ext cx="6412865" cy="1804670"/>
          </a:xfrm>
          <a:prstGeom prst="rect">
            <a:avLst/>
          </a:prstGeom>
          <a:solidFill>
            <a:srgbClr val="78797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44" name="Textplatzhalter 43"/>
          <p:cNvSpPr>
            <a:spLocks noGrp="1"/>
          </p:cNvSpPr>
          <p:nvPr>
            <p:ph type="body" idx="10"/>
          </p:nvPr>
        </p:nvSpPr>
        <p:spPr>
          <a:xfrm>
            <a:off x="24130" y="12700"/>
            <a:ext cx="9119870" cy="377190"/>
          </a:xfrm>
          <a:prstGeom prst="rect">
            <a:avLst/>
          </a:prstGeom>
          <a:solidFill>
            <a:srgbClr val="2E302E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182880" marR="0" indent="0" algn="l">
              <a:lnSpc>
                <a:spcPts val="2500"/>
              </a:lnSpc>
              <a:spcAft>
                <a:spcPts val="315"/>
              </a:spcAft>
              <a:tabLst>
                <a:tab pos="6035040" algn="l"/>
                <a:tab pos="9098280" algn="r"/>
              </a:tabLst>
            </a:pPr>
            <a:r>
              <a:rPr lang="de-DE" sz="2850" spc="0">
                <a:solidFill>
                  <a:srgbClr val="FFFFFF"/>
                </a:solidFill>
                <a:latin typeface="Bookman Old Style" panose="02020603050405020304" pitchFamily="2"/>
              </a:rPr>
              <a:t>CX </a:t>
            </a:r>
            <a:r>
              <a:rPr lang="de-DE" sz="1000" b="1" spc="0">
                <a:solidFill>
                  <a:srgbClr val="8C8D8F"/>
                </a:solidFill>
                <a:latin typeface="Tahoma" panose="02020603050405020304" pitchFamily="2"/>
              </a:rPr>
              <a:t>summt-</a:t>
            </a:r>
            <a:r>
              <a:rPr lang="de-DE" sz="1000" b="1" spc="0">
                <a:solidFill>
                  <a:srgbClr val="C78078"/>
                </a:solidFill>
                <a:latin typeface="Tahoma" panose="02020603050405020304" pitchFamily="2"/>
              </a:rPr>
              <a:t> urxiatet"</a:t>
            </a:r>
            <a:r>
              <a:rPr lang="de-DE" sz="1000" b="1" spc="0">
                <a:solidFill>
                  <a:srgbClr val="FFFFFF"/>
                </a:solidFill>
                <a:latin typeface="Tahoma" panose="02020603050405020304" pitchFamily="2"/>
              </a:rPr>
              <a:t> Engthh Logout </a:t>
            </a:r>
          </a:p>
        </p:txBody>
      </p:sp>
      <p:sp>
        <p:nvSpPr>
          <p:cNvPr id="45" name="Textplatzhalter 44"/>
          <p:cNvSpPr>
            <a:spLocks noGrp="1"/>
          </p:cNvSpPr>
          <p:nvPr>
            <p:ph type="body" idx="10"/>
          </p:nvPr>
        </p:nvSpPr>
        <p:spPr>
          <a:xfrm>
            <a:off x="24130" y="389890"/>
            <a:ext cx="911987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3345" rIns="0" bIns="0" anchor="t"/>
          <a:lstStyle/>
          <a:p>
            <a:pPr marL="45720" marR="0" indent="0" algn="l">
              <a:lnSpc>
                <a:spcPts val="2000"/>
              </a:lnSpc>
              <a:spcAft>
                <a:spcPts val="0"/>
              </a:spcAft>
              <a:tabLst>
                <a:tab pos="1737360" algn="l"/>
              </a:tabLst>
            </a:pPr>
            <a:r>
              <a:rPr lang="de-DE" sz="1250" b="1" spc="5" baseline="-25000">
                <a:solidFill>
                  <a:srgbClr val="3A3A3B"/>
                </a:solidFill>
                <a:latin typeface="Verdana" panose="02020603050405020304" pitchFamily="2"/>
              </a:rPr>
              <a:t>s</a:t>
            </a:r>
            <a:r>
              <a:rPr lang="de-DE" sz="1000" b="1" spc="5">
                <a:solidFill>
                  <a:srgbClr val="3A3A3B"/>
                </a:solidFill>
                <a:latin typeface="Tahoma" panose="02020603050405020304" pitchFamily="2"/>
              </a:rPr>
              <a:t>h </a:t>
            </a:r>
            <a:r>
              <a:rPr lang="de-DE" sz="750" b="1" spc="5">
                <a:solidFill>
                  <a:srgbClr val="3A3A3B"/>
                </a:solidFill>
                <a:latin typeface="Tahoma" panose="02020603050405020304" pitchFamily="2"/>
              </a:rPr>
              <a:t>System Status </a:t>
            </a:r>
            <a:r>
              <a:rPr lang="de-DE" sz="1350" u="sng" spc="5">
                <a:solidFill>
                  <a:srgbClr val="3A3A3B"/>
                </a:solidFill>
                <a:latin typeface="Tahoma" panose="02020603050405020304" pitchFamily="2"/>
              </a:rPr>
              <a:t>Backup and Restore </a:t>
            </a:r>
          </a:p>
        </p:txBody>
      </p:sp>
      <p:sp>
        <p:nvSpPr>
          <p:cNvPr id="46" name="Textplatzhalter 45"/>
          <p:cNvSpPr>
            <a:spLocks noGrp="1"/>
          </p:cNvSpPr>
          <p:nvPr>
            <p:ph type="body" idx="10"/>
          </p:nvPr>
        </p:nvSpPr>
        <p:spPr>
          <a:xfrm>
            <a:off x="0" y="755650"/>
            <a:ext cx="233680" cy="632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0" rIns="0" bIns="0" anchor="t"/>
          <a:lstStyle/>
          <a:p>
            <a:pPr marL="0" marR="0" indent="0" algn="l">
              <a:lnSpc>
                <a:spcPts val="1900"/>
              </a:lnSpc>
              <a:spcAft>
                <a:spcPts val="720"/>
              </a:spcAft>
            </a:pPr>
            <a:r>
              <a:rPr lang="de-DE" sz="1250" spc="0">
                <a:solidFill>
                  <a:srgbClr val="3A3A3B"/>
                </a:solidFill>
                <a:latin typeface="Verdana" panose="02020603050405020304" pitchFamily="2"/>
              </a:rPr>
              <a:t>1 </a:t>
            </a:r>
          </a:p>
        </p:txBody>
      </p:sp>
      <p:sp>
        <p:nvSpPr>
          <p:cNvPr id="47" name="Textplatzhalter 46"/>
          <p:cNvSpPr>
            <a:spLocks noGrp="1"/>
          </p:cNvSpPr>
          <p:nvPr>
            <p:ph type="body" idx="10"/>
          </p:nvPr>
        </p:nvSpPr>
        <p:spPr>
          <a:xfrm>
            <a:off x="374650" y="890270"/>
            <a:ext cx="3039110" cy="243840"/>
          </a:xfrm>
          <a:prstGeom prst="rect">
            <a:avLst/>
          </a:prstGeom>
          <a:solidFill>
            <a:srgbClr val="787979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2500" lnSpcReduction="10000"/>
          </a:bodyPr>
          <a:lstStyle/>
          <a:p>
            <a:pPr marL="0" marR="0" indent="0" algn="l">
              <a:lnSpc>
                <a:spcPts val="1800"/>
              </a:lnSpc>
              <a:spcAft>
                <a:spcPts val="20"/>
              </a:spcAft>
            </a:pPr>
            <a:r>
              <a:rPr lang="de-DE" sz="1850" b="1" spc="55">
                <a:solidFill>
                  <a:srgbClr val="FFFFFF"/>
                </a:solidFill>
                <a:latin typeface="Tahoma" panose="02020603050405020304" pitchFamily="2"/>
              </a:rPr>
              <a:t>Failover / Backup Restore </a:t>
            </a:r>
          </a:p>
        </p:txBody>
      </p:sp>
      <p:sp>
        <p:nvSpPr>
          <p:cNvPr id="48" name="Textplatzhalter 47"/>
          <p:cNvSpPr>
            <a:spLocks noGrp="1"/>
          </p:cNvSpPr>
          <p:nvPr>
            <p:ph type="body" idx="10"/>
          </p:nvPr>
        </p:nvSpPr>
        <p:spPr>
          <a:xfrm>
            <a:off x="1913890" y="1210310"/>
            <a:ext cx="917575" cy="106680"/>
          </a:xfrm>
          <a:prstGeom prst="rect">
            <a:avLst/>
          </a:prstGeom>
          <a:solidFill>
            <a:srgbClr val="78797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20"/>
              </a:spcAft>
            </a:pPr>
            <a:r>
              <a:rPr lang="de-DE" sz="750" b="1" spc="5">
                <a:solidFill>
                  <a:srgbClr val="3A3A3B"/>
                </a:solidFill>
                <a:latin typeface="Tahoma" panose="02020603050405020304" pitchFamily="2"/>
              </a:rPr>
              <a:t>0aC Up and Re er </a:t>
            </a:r>
          </a:p>
        </p:txBody>
      </p:sp>
      <p:sp>
        <p:nvSpPr>
          <p:cNvPr id="49" name="Textplatzhalter 48"/>
          <p:cNvSpPr>
            <a:spLocks noGrp="1"/>
          </p:cNvSpPr>
          <p:nvPr>
            <p:ph type="body" idx="10"/>
          </p:nvPr>
        </p:nvSpPr>
        <p:spPr>
          <a:xfrm>
            <a:off x="478790" y="1505585"/>
            <a:ext cx="2904490" cy="753110"/>
          </a:xfrm>
          <a:prstGeom prst="rect">
            <a:avLst/>
          </a:prstGeom>
          <a:solidFill>
            <a:srgbClr val="78797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365760" algn="l">
              <a:lnSpc>
                <a:spcPts val="1500"/>
              </a:lnSpc>
              <a:spcAft>
                <a:spcPts val="0"/>
              </a:spcAft>
              <a:buFont typeface="Symbol"/>
              <a:buChar char="·"/>
            </a:pPr>
            <a:r>
              <a:rPr lang="de-DE" sz="1350" b="1" spc="0">
                <a:solidFill>
                  <a:srgbClr val="FFFFFF"/>
                </a:solidFill>
                <a:latin typeface="Tahoma" panose="02020603050405020304" pitchFamily="2"/>
              </a:rPr>
              <a:t>Backup / Restore verbessert </a:t>
            </a:r>
          </a:p>
          <a:p>
            <a:pPr marL="0" marR="0" indent="365760" algn="l">
              <a:lnSpc>
                <a:spcPts val="17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de-DE" sz="1350" b="1" spc="0">
                <a:solidFill>
                  <a:srgbClr val="FFFFFF"/>
                </a:solidFill>
                <a:latin typeface="Tahoma" panose="02020603050405020304" pitchFamily="2"/>
              </a:rPr>
              <a:t>Integriertes Failover </a:t>
            </a:r>
          </a:p>
          <a:p>
            <a:pPr marL="0" marR="0" indent="365760" algn="l">
              <a:lnSpc>
                <a:spcPts val="1700"/>
              </a:lnSpc>
              <a:spcBef>
                <a:spcPts val="390"/>
              </a:spcBef>
              <a:spcAft>
                <a:spcPts val="20"/>
              </a:spcAft>
              <a:buFont typeface="Symbol"/>
              <a:buChar char="·"/>
            </a:pPr>
            <a:r>
              <a:rPr lang="de-DE" sz="1350" b="1" spc="30">
                <a:solidFill>
                  <a:srgbClr val="FFFFFF"/>
                </a:solidFill>
                <a:latin typeface="Tahoma" panose="02020603050405020304" pitchFamily="2"/>
              </a:rPr>
              <a:t>Standby Lizenz </a:t>
            </a:r>
          </a:p>
        </p:txBody>
      </p:sp>
      <p:sp>
        <p:nvSpPr>
          <p:cNvPr id="50" name="Textplatzhalter 49"/>
          <p:cNvSpPr>
            <a:spLocks noGrp="1"/>
          </p:cNvSpPr>
          <p:nvPr>
            <p:ph type="body" idx="10"/>
          </p:nvPr>
        </p:nvSpPr>
        <p:spPr>
          <a:xfrm>
            <a:off x="6678295" y="1388110"/>
            <a:ext cx="917575" cy="870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8120" rIns="0" bIns="0" anchor="t"/>
          <a:lstStyle/>
          <a:p>
            <a:pPr marL="0" marR="0" indent="0" algn="l">
              <a:lnSpc>
                <a:spcPts val="900"/>
              </a:lnSpc>
              <a:spcAft>
                <a:spcPts val="4355"/>
              </a:spcAft>
              <a:tabLst>
                <a:tab pos="914400" algn="r"/>
              </a:tabLst>
            </a:pPr>
            <a:r>
              <a:rPr lang="de-DE" sz="750" b="1" spc="-45">
                <a:solidFill>
                  <a:srgbClr val="3A3A3B"/>
                </a:solidFill>
                <a:latin typeface="Tahoma" panose="02020603050405020304" pitchFamily="2"/>
              </a:rPr>
              <a:t>:hedulle C.r.Faii.over </a:t>
            </a:r>
          </a:p>
        </p:txBody>
      </p:sp>
      <p:sp>
        <p:nvSpPr>
          <p:cNvPr id="51" name="Textplatzhalter 50"/>
          <p:cNvSpPr>
            <a:spLocks noGrp="1"/>
          </p:cNvSpPr>
          <p:nvPr>
            <p:ph type="body" idx="10"/>
          </p:nvPr>
        </p:nvSpPr>
        <p:spPr>
          <a:xfrm>
            <a:off x="48895" y="1733550"/>
            <a:ext cx="414655" cy="808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00" spc="0">
                <a:solidFill>
                  <a:srgbClr val="3A3A3B"/>
                </a:solidFill>
                <a:latin typeface="Verdana" panose="02020603050405020304" pitchFamily="2"/>
              </a:rPr>
              <a:t>1 </a:t>
            </a:r>
          </a:p>
          <a:p>
            <a:pPr marL="0" marR="0" indent="0" algn="l">
              <a:lnSpc>
                <a:spcPts val="1200"/>
              </a:lnSpc>
              <a:spcBef>
                <a:spcPts val="3615"/>
              </a:spcBef>
              <a:spcAft>
                <a:spcPts val="0"/>
              </a:spcAft>
            </a:pPr>
            <a:r>
              <a:rPr lang="de-DE" sz="1000" b="1" spc="0">
                <a:solidFill>
                  <a:srgbClr val="3A3A3B"/>
                </a:solidFill>
                <a:latin typeface="Tahoma" panose="02020603050405020304" pitchFamily="2"/>
              </a:rPr>
              <a:t>4 </a:t>
            </a:r>
          </a:p>
        </p:txBody>
      </p:sp>
      <p:sp>
        <p:nvSpPr>
          <p:cNvPr id="52" name="Textplatzhalter 51"/>
          <p:cNvSpPr>
            <a:spLocks noGrp="1"/>
          </p:cNvSpPr>
          <p:nvPr>
            <p:ph type="body" idx="10"/>
          </p:nvPr>
        </p:nvSpPr>
        <p:spPr>
          <a:xfrm>
            <a:off x="48895" y="2560320"/>
            <a:ext cx="1191895" cy="3790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020" rIns="0" bIns="0" anchor="t"/>
          <a:lstStyle/>
          <a:p>
            <a:pPr marL="274320" marR="0" indent="274320" algn="l">
              <a:lnSpc>
                <a:spcPts val="900"/>
              </a:lnSpc>
              <a:spcAft>
                <a:spcPts val="0"/>
              </a:spcAft>
              <a:buFont typeface="Wingdings"/>
              <a:buChar char="·"/>
            </a:pPr>
            <a:r>
              <a:rPr lang="de-DE" sz="750" b="1" spc="-30">
                <a:solidFill>
                  <a:srgbClr val="3A3A3B"/>
                </a:solidFill>
                <a:latin typeface="Tahoma" panose="02020603050405020304" pitchFamily="2"/>
              </a:rPr>
              <a:t>OutbOund RuLes </a:t>
            </a:r>
          </a:p>
          <a:p>
            <a:pPr marL="274320" marR="0" indent="274320" algn="l">
              <a:lnSpc>
                <a:spcPts val="1000"/>
              </a:lnSpc>
              <a:spcBef>
                <a:spcPts val="1540"/>
              </a:spcBef>
              <a:spcAft>
                <a:spcPts val="0"/>
              </a:spcAft>
              <a:buFont typeface="Wingdings"/>
              <a:buChar char="·"/>
            </a:pPr>
            <a:r>
              <a:rPr lang="de-DE" sz="750" b="1" spc="-15">
                <a:solidFill>
                  <a:srgbClr val="3A3A3B"/>
                </a:solidFill>
                <a:latin typeface="Tahoma" panose="02020603050405020304" pitchFamily="2"/>
              </a:rPr>
              <a:t>Nepal Receptonist </a:t>
            </a:r>
          </a:p>
          <a:p>
            <a:pPr marL="274320" marR="0" indent="274320" algn="l">
              <a:lnSpc>
                <a:spcPts val="1000"/>
              </a:lnSpc>
              <a:spcBef>
                <a:spcPts val="1460"/>
              </a:spcBef>
              <a:spcAft>
                <a:spcPts val="0"/>
              </a:spcAft>
              <a:buFont typeface="Wingdings"/>
              <a:buChar char="·"/>
            </a:pPr>
            <a:r>
              <a:rPr lang="de-DE" sz="750" b="1" spc="-20">
                <a:solidFill>
                  <a:srgbClr val="3A3A3B"/>
                </a:solidFill>
                <a:latin typeface="Tahoma" panose="02020603050405020304" pitchFamily="2"/>
              </a:rPr>
              <a:t>Ring Groups </a:t>
            </a:r>
          </a:p>
          <a:p>
            <a:pPr marL="274320" marR="365760" indent="274320" algn="l">
              <a:lnSpc>
                <a:spcPts val="2400"/>
              </a:lnSpc>
              <a:spcBef>
                <a:spcPts val="25"/>
              </a:spcBef>
              <a:spcAft>
                <a:spcPts val="0"/>
              </a:spcAft>
              <a:buFont typeface="Wingdings"/>
              <a:buChar char="·"/>
            </a:pPr>
            <a:r>
              <a:rPr lang="de-DE" sz="750" b="1" spc="-130">
                <a:solidFill>
                  <a:srgbClr val="3A3A3B"/>
                </a:solidFill>
                <a:latin typeface="Tahoma" panose="02020603050405020304" pitchFamily="2"/>
              </a:rPr>
              <a:t>Cad11</a:t>
            </a:r>
            <a:r>
              <a:rPr lang="de-DE" sz="750" b="1" spc="-130" baseline="30000">
                <a:solidFill>
                  <a:srgbClr val="3A3A3B"/>
                </a:solidFill>
                <a:latin typeface="Tahoma" panose="02020603050405020304" pitchFamily="2"/>
              </a:rPr>
              <a:t>1</a:t>
            </a:r>
            <a:r>
              <a:rPr lang="de-DE" sz="750" b="1" spc="-130">
                <a:solidFill>
                  <a:srgbClr val="3A3A3B"/>
                </a:solidFill>
                <a:latin typeface="Tahoma" panose="02020603050405020304" pitchFamily="2"/>
              </a:rPr>
              <a:t>21.1eUe </a:t>
            </a:r>
            <a:r>
              <a:rPr lang="de-DE" sz="750" spc="-130">
                <a:solidFill>
                  <a:srgbClr val="3A3A3B"/>
                </a:solidFill>
                <a:latin typeface="Bookman Old Style" panose="02020603050405020304" pitchFamily="1"/>
              </a:rPr>
              <a:t>E</a:t>
            </a:r>
            <a:r>
              <a:rPr lang="de-DE" sz="750" b="1" spc="-130">
                <a:solidFill>
                  <a:srgbClr val="3A3A3B"/>
                </a:solidFill>
                <a:latin typeface="Tahoma" panose="02020603050405020304" pitchFamily="2"/>
              </a:rPr>
              <a:t>ndges </a:t>
            </a:r>
          </a:p>
          <a:p>
            <a:pPr marL="274320" marR="411480" indent="27432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·"/>
            </a:pPr>
            <a:r>
              <a:rPr lang="de-DE" sz="750" b="1" spc="-114">
                <a:solidFill>
                  <a:srgbClr val="3A3A3B"/>
                </a:solidFill>
                <a:latin typeface="Tahoma" panose="02020603050405020304" pitchFamily="2"/>
              </a:rPr>
              <a:t>FXS/Alina </a:t>
            </a:r>
            <a:r>
              <a:rPr lang="de-DE" sz="850" spc="-114">
                <a:solidFill>
                  <a:srgbClr val="3A3A3B"/>
                </a:solidFill>
                <a:latin typeface="Tahoma" panose="02020603050405020304" pitchFamily="2"/>
              </a:rPr>
              <a:t>Mw </a:t>
            </a:r>
            <a:r>
              <a:rPr lang="de-DE" sz="750" b="1" spc="-114">
                <a:solidFill>
                  <a:srgbClr val="3A3A3B"/>
                </a:solidFill>
                <a:latin typeface="Tahoma" panose="02020603050405020304" pitchFamily="2"/>
              </a:rPr>
              <a:t>Rer...aufingS. </a:t>
            </a:r>
          </a:p>
          <a:p>
            <a:pPr marL="274320" marR="0" indent="274320" algn="l">
              <a:lnSpc>
                <a:spcPts val="2400"/>
              </a:lnSpc>
              <a:spcBef>
                <a:spcPts val="20"/>
              </a:spcBef>
              <a:spcAft>
                <a:spcPts val="0"/>
              </a:spcAft>
              <a:buFont typeface="Wingdings"/>
              <a:buChar char="·"/>
            </a:pPr>
            <a:r>
              <a:rPr lang="de-DE" sz="750" b="1" spc="-20">
                <a:solidFill>
                  <a:srgbClr val="3A3A3B"/>
                </a:solidFill>
                <a:latin typeface="Tahoma" panose="02020603050405020304" pitchFamily="2"/>
              </a:rPr>
              <a:t>Backup and Restore M Can Leg </a:t>
            </a:r>
          </a:p>
          <a:p>
            <a:pPr marL="0" marR="0" indent="0" algn="l">
              <a:lnSpc>
                <a:spcPts val="2000"/>
              </a:lnSpc>
              <a:spcBef>
                <a:spcPts val="615"/>
              </a:spcBef>
              <a:spcAft>
                <a:spcPts val="0"/>
              </a:spcAft>
            </a:pPr>
            <a:r>
              <a:rPr lang="de-DE" sz="1450" b="1" spc="30">
                <a:solidFill>
                  <a:srgbClr val="3A3A3B"/>
                </a:solidFill>
                <a:latin typeface="Arial" panose="02020603050405020304" pitchFamily="2"/>
              </a:rPr>
              <a:t>ri </a:t>
            </a:r>
            <a:r>
              <a:rPr lang="de-DE" sz="750" b="1" spc="30">
                <a:solidFill>
                  <a:srgbClr val="3A3A3B"/>
                </a:solidFill>
                <a:latin typeface="Tahoma" panose="02020603050405020304" pitchFamily="2"/>
              </a:rPr>
              <a:t>Cal' Reports </a:t>
            </a:r>
          </a:p>
          <a:p>
            <a:pPr marL="274320" marR="0" indent="274320" algn="l">
              <a:lnSpc>
                <a:spcPts val="1000"/>
              </a:lnSpc>
              <a:spcBef>
                <a:spcPts val="1350"/>
              </a:spcBef>
              <a:spcAft>
                <a:spcPts val="0"/>
              </a:spcAft>
              <a:buFont typeface="Symbol"/>
              <a:buChar char="·"/>
            </a:pPr>
            <a:r>
              <a:rPr lang="de-DE" sz="750" b="1" spc="-40">
                <a:solidFill>
                  <a:srgbClr val="3A3A3B"/>
                </a:solidFill>
                <a:latin typeface="Tahoma" panose="02020603050405020304" pitchFamily="2"/>
              </a:rPr>
              <a:t>Chalt Logs </a:t>
            </a:r>
          </a:p>
          <a:p>
            <a:pPr marL="274320" marR="0" indent="274320" algn="l">
              <a:lnSpc>
                <a:spcPts val="900"/>
              </a:lnSpc>
              <a:spcBef>
                <a:spcPts val="1555"/>
              </a:spcBef>
              <a:spcAft>
                <a:spcPts val="80"/>
              </a:spcAft>
              <a:buFont typeface="Wingdings"/>
              <a:buChar char="·"/>
            </a:pPr>
            <a:r>
              <a:rPr lang="de-DE" sz="750" b="1" spc="-10">
                <a:solidFill>
                  <a:srgbClr val="3A3A3B"/>
                </a:solidFill>
                <a:latin typeface="Tahoma" panose="02020603050405020304" pitchFamily="2"/>
              </a:rPr>
              <a:t>setungs </a:t>
            </a:r>
          </a:p>
        </p:txBody>
      </p:sp>
      <p:sp>
        <p:nvSpPr>
          <p:cNvPr id="53" name="Textplatzhalter 52"/>
          <p:cNvSpPr>
            <a:spLocks noGrp="1"/>
          </p:cNvSpPr>
          <p:nvPr>
            <p:ph type="body" idx="10"/>
          </p:nvPr>
        </p:nvSpPr>
        <p:spPr>
          <a:xfrm>
            <a:off x="1913890" y="2560320"/>
            <a:ext cx="1164590" cy="4070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de-DE" sz="750" b="1" spc="0">
                <a:solidFill>
                  <a:srgbClr val="3A3A3B"/>
                </a:solidFill>
                <a:latin typeface="Tahoma" panose="02020603050405020304" pitchFamily="2"/>
              </a:rPr>
              <a:t>3CXSchedu led Bac kt' p.zep Bl_zip B10.zip Bizip 132.3.2ip B24.zip B3.zip B4.zip </a:t>
            </a:r>
          </a:p>
          <a:p>
            <a:pPr marL="0" marR="868680" indent="0" algn="l">
              <a:lnSpc>
                <a:spcPts val="2400"/>
              </a:lnSpc>
              <a:spcBef>
                <a:spcPts val="2540"/>
              </a:spcBef>
              <a:spcAft>
                <a:spcPts val="70"/>
              </a:spcAft>
            </a:pPr>
            <a:r>
              <a:rPr lang="de-DE" sz="750" b="1" spc="-15">
                <a:solidFill>
                  <a:srgbClr val="3A3A3B"/>
                </a:solidFill>
                <a:latin typeface="Tahoma" panose="02020603050405020304" pitchFamily="2"/>
              </a:rPr>
              <a:t>B5.zip B7,zip Eezip B9.zip </a:t>
            </a:r>
          </a:p>
        </p:txBody>
      </p:sp>
      <p:sp>
        <p:nvSpPr>
          <p:cNvPr id="54" name="Textplatzhalter 53"/>
          <p:cNvSpPr>
            <a:spLocks noGrp="1"/>
          </p:cNvSpPr>
          <p:nvPr>
            <p:ph type="body" idx="10"/>
          </p:nvPr>
        </p:nvSpPr>
        <p:spPr>
          <a:xfrm>
            <a:off x="4316095" y="2560320"/>
            <a:ext cx="1087755" cy="4070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30"/>
              </a:spcAft>
            </a:pPr>
            <a:r>
              <a:rPr lang="de-DE" sz="750" b="1" spc="-80">
                <a:solidFill>
                  <a:srgbClr val="3A3A3B"/>
                </a:solidFill>
                <a:latin typeface="Tahoma" panose="02020603050405020304" pitchFamily="2"/>
              </a:rPr>
              <a:t>05104/20115 /01:0000,</a:t>
            </a:r>
            <a:r>
              <a:rPr lang="de-DE" sz="750" b="1" spc="-80" baseline="30000">
                <a:solidFill>
                  <a:srgbClr val="3A3A3B"/>
                </a:solidFill>
                <a:latin typeface="Tahoma" panose="02020603050405020304" pitchFamily="2"/>
              </a:rPr>
              <a:t>5</a:t>
            </a:r>
            <a:r>
              <a:rPr lang="de-DE" sz="750" b="1" spc="-80">
                <a:solidFill>
                  <a:srgbClr val="3A3A3B"/>
                </a:solidFill>
                <a:latin typeface="Tahoma" panose="02020603050405020304" pitchFamily="2"/>
              </a:rPr>
              <a:t>X 05/04/2016 9:47.'57 AM 05124/2016 2:20:11 FM 05,10/201612:2L•21 </a:t>
            </a:r>
            <a:r>
              <a:rPr lang="de-DE" sz="750" spc="-80">
                <a:solidFill>
                  <a:srgbClr val="3A3A3B"/>
                </a:solidFill>
                <a:latin typeface="Bookman Old Style" panose="02020603050405020304" pitchFamily="1"/>
              </a:rPr>
              <a:t>PM </a:t>
            </a:r>
            <a:r>
              <a:rPr lang="de-DE" sz="750" b="1" spc="-80">
                <a:solidFill>
                  <a:srgbClr val="3A3A3B"/>
                </a:solidFill>
                <a:latin typeface="Tahoma" panose="02020603050405020304" pitchFamily="2"/>
              </a:rPr>
              <a:t>05/21/2.016 1242;18 PH 05/21/201612:44:57 PH 05,11/2416 /1:3.9:45 AM 05,1'12/2016 3:47:15 PH 0511112016 4:04:11 PH 05f1312016 3:44:37 PH 05/15/20161:39:50 IPH 05/24/2.01612</a:t>
            </a:r>
            <a:r>
              <a:rPr lang="de-DE" sz="850" spc="-80">
                <a:solidFill>
                  <a:srgbClr val="3A3A3B"/>
                </a:solidFill>
                <a:latin typeface="Tahoma" panose="02020603050405020304" pitchFamily="2"/>
              </a:rPr>
              <a:t>2</a:t>
            </a:r>
            <a:r>
              <a:rPr lang="de-DE" sz="750" b="1" spc="-80">
                <a:solidFill>
                  <a:srgbClr val="3A3A3B"/>
                </a:solidFill>
                <a:latin typeface="Tahoma" panose="02020603050405020304" pitchFamily="2"/>
              </a:rPr>
              <a:t>7:15 </a:t>
            </a:r>
            <a:r>
              <a:rPr lang="de-DE" sz="850" spc="-80">
                <a:solidFill>
                  <a:srgbClr val="3A3A3B"/>
                </a:solidFill>
                <a:latin typeface="Tahoma" panose="02020603050405020304" pitchFamily="2"/>
              </a:rPr>
              <a:t>PM </a:t>
            </a:r>
            <a:r>
              <a:rPr lang="de-DE" sz="750" b="1" spc="-80">
                <a:solidFill>
                  <a:srgbClr val="3A3A3B"/>
                </a:solidFill>
                <a:latin typeface="Tahoma" panose="02020603050405020304" pitchFamily="2"/>
              </a:rPr>
              <a:t>05/24/20151=37,31 </a:t>
            </a:r>
            <a:r>
              <a:rPr lang="de-DE" sz="750" spc="-80">
                <a:solidFill>
                  <a:srgbClr val="3A3A3B"/>
                </a:solidFill>
                <a:latin typeface="Bookman Old Style" panose="02020603050405020304" pitchFamily="1"/>
              </a:rPr>
              <a:t>pM </a:t>
            </a:r>
          </a:p>
        </p:txBody>
      </p:sp>
      <p:sp>
        <p:nvSpPr>
          <p:cNvPr id="55" name="Textplatzhalter 54"/>
          <p:cNvSpPr>
            <a:spLocks noGrp="1"/>
          </p:cNvSpPr>
          <p:nvPr>
            <p:ph type="body" idx="10"/>
          </p:nvPr>
        </p:nvSpPr>
        <p:spPr>
          <a:xfrm>
            <a:off x="6356350" y="2560320"/>
            <a:ext cx="537210" cy="4070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135"/>
              </a:spcAft>
            </a:pPr>
            <a:r>
              <a:rPr lang="de-DE" sz="750" b="1" spc="-10">
                <a:solidFill>
                  <a:srgbClr val="3A3A3B"/>
                </a:solidFill>
                <a:latin typeface="Tahoma" panose="02020603050405020304" pitchFamily="2"/>
              </a:rPr>
              <a:t>14.07 MB 14.07 MB 20.56 MB 14.07 MB 68,79 MB 158.</a:t>
            </a:r>
            <a:r>
              <a:rPr lang="de-DE" sz="750" b="1" spc="-10" baseline="30000">
                <a:solidFill>
                  <a:srgbClr val="3A3A3B"/>
                </a:solidFill>
                <a:latin typeface="Tahoma" panose="02020603050405020304" pitchFamily="2"/>
              </a:rPr>
              <a:t>-</a:t>
            </a:r>
            <a:r>
              <a:rPr lang="de-DE" sz="750" b="1" spc="-10">
                <a:solidFill>
                  <a:srgbClr val="3A3A3B"/>
                </a:solidFill>
                <a:latin typeface="Tahoma" panose="02020603050405020304" pitchFamily="2"/>
              </a:rPr>
              <a:t>tg </a:t>
            </a:r>
            <a:r>
              <a:rPr lang="de-DE" sz="750" spc="-10">
                <a:solidFill>
                  <a:srgbClr val="3A3A3B"/>
                </a:solidFill>
                <a:latin typeface="Bookman Old Style" panose="02020603050405020304" pitchFamily="1"/>
              </a:rPr>
              <a:t>MB </a:t>
            </a:r>
            <a:r>
              <a:rPr lang="de-DE" sz="750" b="1" spc="-10">
                <a:solidFill>
                  <a:srgbClr val="3A3A3B"/>
                </a:solidFill>
                <a:latin typeface="Tahoma" panose="02020603050405020304" pitchFamily="2"/>
              </a:rPr>
              <a:t>14.07 MB 14.05 MB 14,O MB 13;97 MB 14.06 MB /4.05 MB 14.05 MB </a:t>
            </a:r>
          </a:p>
        </p:txBody>
      </p:sp>
      <p:sp>
        <p:nvSpPr>
          <p:cNvPr id="56" name="Textplatzhalter 55"/>
          <p:cNvSpPr>
            <a:spLocks noGrp="1"/>
          </p:cNvSpPr>
          <p:nvPr>
            <p:ph type="body" idx="10"/>
          </p:nvPr>
        </p:nvSpPr>
        <p:spPr>
          <a:xfrm>
            <a:off x="7449185" y="2258695"/>
            <a:ext cx="1442085" cy="4372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954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de-DE" sz="750" b="1" spc="5">
                <a:solidFill>
                  <a:srgbClr val="3A3A3B"/>
                </a:solidFill>
                <a:latin typeface="Tahoma" panose="02020603050405020304" pitchFamily="2"/>
              </a:rPr>
              <a:t>Versinn </a:t>
            </a:r>
          </a:p>
          <a:p>
            <a:pPr marL="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274320" algn="dec"/>
                <a:tab pos="1417320" algn="r"/>
              </a:tabLst>
            </a:pPr>
            <a:r>
              <a:rPr lang="de-DE" sz="100" b="1" spc="0">
                <a:solidFill>
                  <a:srgbClr val="3A3A3B"/>
                </a:solidFill>
                <a:latin typeface="Tahoma" panose="02020603050405020304" pitchFamily="2"/>
              </a:rPr>
              <a:t> </a:t>
            </a:r>
            <a:r>
              <a:rPr lang="de-DE" sz="750" b="1" spc="0">
                <a:solidFill>
                  <a:srgbClr val="3A3A3B"/>
                </a:solidFill>
                <a:latin typeface="Tahoma" panose="02020603050405020304" pitchFamily="2"/>
              </a:rPr>
              <a:t>15.0.0.0 X </a:t>
            </a:r>
            <a:br/>
            <a:r>
              <a:rPr lang="de-DE" sz="750" b="1" spc="0">
                <a:solidFill>
                  <a:srgbClr val="3A3A3B"/>
                </a:solidFill>
                <a:latin typeface="Tahoma" panose="02020603050405020304" pitchFamily="2"/>
              </a:rPr>
              <a:t>15.0.0.0 </a:t>
            </a:r>
          </a:p>
          <a:p>
            <a:pPr marL="0" marR="0" indent="0" algn="l">
              <a:lnSpc>
                <a:spcPts val="900"/>
              </a:lnSpc>
              <a:spcBef>
                <a:spcPts val="1540"/>
              </a:spcBef>
              <a:spcAft>
                <a:spcPts val="0"/>
              </a:spcAft>
            </a:pPr>
            <a:r>
              <a:rPr lang="de-DE" sz="750" b="1" spc="-40">
                <a:solidFill>
                  <a:srgbClr val="3A3A3B"/>
                </a:solidFill>
                <a:latin typeface="Tahoma" panose="02020603050405020304" pitchFamily="2"/>
              </a:rPr>
              <a:t>15.0.34123.0 </a:t>
            </a:r>
          </a:p>
          <a:p>
            <a:pPr marL="0" marR="0" indent="0" algn="l">
              <a:lnSpc>
                <a:spcPts val="2400"/>
              </a:lnSpc>
              <a:spcBef>
                <a:spcPts val="25"/>
              </a:spcBef>
              <a:spcAft>
                <a:spcPts val="0"/>
              </a:spcAft>
              <a:tabLst>
                <a:tab pos="274320" algn="dec"/>
                <a:tab pos="1417320" algn="r"/>
              </a:tabLst>
            </a:pPr>
            <a:r>
              <a:rPr lang="de-DE" sz="100" b="1" spc="0">
                <a:solidFill>
                  <a:srgbClr val="3A3A3B"/>
                </a:solidFill>
                <a:latin typeface="Tahoma" panose="02020603050405020304" pitchFamily="2"/>
              </a:rPr>
              <a:t> </a:t>
            </a:r>
            <a:r>
              <a:rPr lang="de-DE" sz="750" b="1" spc="0">
                <a:solidFill>
                  <a:srgbClr val="3A3A3B"/>
                </a:solidFill>
                <a:latin typeface="Tahoma" panose="02020603050405020304" pitchFamily="2"/>
              </a:rPr>
              <a:t>15.0_0.0 X </a:t>
            </a:r>
            <a:br/>
            <a:r>
              <a:rPr lang="de-DE" sz="750" b="1" spc="0">
                <a:solidFill>
                  <a:srgbClr val="3A3A3B"/>
                </a:solidFill>
                <a:latin typeface="Tahoma" panose="02020603050405020304" pitchFamily="2"/>
              </a:rPr>
              <a:t>15.0.53850,0 </a:t>
            </a:r>
          </a:p>
          <a:p>
            <a:pPr marL="0" marR="0" indent="0" algn="l">
              <a:lnSpc>
                <a:spcPts val="900"/>
              </a:lnSpc>
              <a:spcBef>
                <a:spcPts val="1535"/>
              </a:spcBef>
              <a:spcAft>
                <a:spcPts val="0"/>
              </a:spcAft>
            </a:pPr>
            <a:r>
              <a:rPr lang="de-DE" sz="750" b="1" spc="-60">
                <a:solidFill>
                  <a:srgbClr val="3A3A3B"/>
                </a:solidFill>
                <a:latin typeface="Tahoma" panose="02020603050405020304" pitchFamily="2"/>
              </a:rPr>
              <a:t>15.4153860.0 </a:t>
            </a:r>
          </a:p>
          <a:p>
            <a:pPr marL="0" marR="822960" indent="0" algn="l">
              <a:lnSpc>
                <a:spcPts val="2400"/>
              </a:lnSpc>
              <a:spcBef>
                <a:spcPts val="30"/>
              </a:spcBef>
              <a:spcAft>
                <a:spcPts val="0"/>
              </a:spcAft>
            </a:pPr>
            <a:r>
              <a:rPr lang="de-DE" sz="750" b="1" spc="0">
                <a:solidFill>
                  <a:srgbClr val="3A3A3B"/>
                </a:solidFill>
                <a:latin typeface="Tahoma" panose="02020603050405020304" pitchFamily="2"/>
              </a:rPr>
              <a:t>15.0.0.0 15.0.0.0 15.04.0 15.00.0 15.0.0.G 15.054123.0 </a:t>
            </a:r>
          </a:p>
          <a:p>
            <a:pPr marL="0" marR="0" indent="0" algn="l">
              <a:lnSpc>
                <a:spcPts val="900"/>
              </a:lnSpc>
              <a:spcBef>
                <a:spcPts val="1635"/>
              </a:spcBef>
              <a:spcAft>
                <a:spcPts val="60"/>
              </a:spcAft>
            </a:pPr>
            <a:r>
              <a:rPr lang="de-DE" sz="750" b="1" spc="70">
                <a:solidFill>
                  <a:srgbClr val="3A3A3B"/>
                </a:solidFill>
                <a:latin typeface="Tahoma" panose="02020603050405020304" pitchFamily="2"/>
              </a:rPr>
              <a:t>15.e.5eau 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588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platzhalter 58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rgbClr val="373737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6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62" name="Textplatzhalter 61"/>
          <p:cNvSpPr>
            <a:spLocks noGrp="1"/>
          </p:cNvSpPr>
          <p:nvPr>
            <p:ph type="body" idx="10"/>
          </p:nvPr>
        </p:nvSpPr>
        <p:spPr>
          <a:xfrm>
            <a:off x="374650" y="6184265"/>
            <a:ext cx="3066415" cy="3136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de-DE" sz="2150" b="1" spc="-30">
                <a:solidFill>
                  <a:srgbClr val="F6FDF9"/>
                </a:solidFill>
                <a:latin typeface="Arial" panose="02020603050405020304" pitchFamily="2"/>
              </a:rPr>
              <a:t>2. Schnelle Installation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platzhalter 64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606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6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8" name="Textplatzhalter 67"/>
          <p:cNvSpPr>
            <a:spLocks noGrp="1"/>
          </p:cNvSpPr>
          <p:nvPr>
            <p:ph type="body" idx="10"/>
          </p:nvPr>
        </p:nvSpPr>
        <p:spPr>
          <a:xfrm>
            <a:off x="368935" y="379095"/>
            <a:ext cx="3337560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950" spc="-45">
                <a:solidFill>
                  <a:srgbClr val="FFFFFF"/>
                </a:solidFill>
                <a:latin typeface="Arial" panose="02020603050405020304" pitchFamily="2"/>
              </a:rPr>
              <a:t>Schnelle, einfache Installation </a:t>
            </a:r>
          </a:p>
        </p:txBody>
      </p:sp>
      <p:sp>
        <p:nvSpPr>
          <p:cNvPr id="69" name="Textplatzhalter 68"/>
          <p:cNvSpPr>
            <a:spLocks noGrp="1"/>
          </p:cNvSpPr>
          <p:nvPr>
            <p:ph type="body" idx="10"/>
          </p:nvPr>
        </p:nvSpPr>
        <p:spPr>
          <a:xfrm>
            <a:off x="344170" y="1245235"/>
            <a:ext cx="4200525" cy="1104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/>
          <a:lstStyle/>
          <a:p>
            <a:pPr marL="0" marR="0" indent="365760" algn="just">
              <a:lnSpc>
                <a:spcPts val="1700"/>
              </a:lnSpc>
              <a:spcAft>
                <a:spcPts val="0"/>
              </a:spcAft>
              <a:buFont typeface="Wingdings"/>
              <a:buChar char="l"/>
            </a:pPr>
            <a:r>
              <a:rPr lang="de-DE" sz="1600" spc="-5">
                <a:solidFill>
                  <a:srgbClr val="FFFFFF"/>
                </a:solidFill>
                <a:latin typeface="Arial" panose="02020603050405020304" pitchFamily="2"/>
              </a:rPr>
              <a:t>FQDN-Management durch 3CX </a:t>
            </a:r>
          </a:p>
          <a:p>
            <a:pPr marL="0" marR="0" indent="365760" algn="just">
              <a:lnSpc>
                <a:spcPts val="1700"/>
              </a:lnSpc>
              <a:spcBef>
                <a:spcPts val="380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20">
                <a:solidFill>
                  <a:srgbClr val="FFFFFF"/>
                </a:solidFill>
                <a:latin typeface="Arial" panose="02020603050405020304" pitchFamily="2"/>
              </a:rPr>
              <a:t>Generiert SSL-Zertifikate von Let’s Encrypt </a:t>
            </a:r>
          </a:p>
          <a:p>
            <a:pPr marL="0" marR="0" indent="365760" algn="just">
              <a:lnSpc>
                <a:spcPts val="17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10">
                <a:solidFill>
                  <a:srgbClr val="FFFFFF"/>
                </a:solidFill>
                <a:latin typeface="Arial" panose="02020603050405020304" pitchFamily="2"/>
              </a:rPr>
              <a:t>Dynamische IP-Updates </a:t>
            </a:r>
          </a:p>
          <a:p>
            <a:pPr marL="0" marR="0" indent="365760" algn="just">
              <a:lnSpc>
                <a:spcPts val="1700"/>
              </a:lnSpc>
              <a:spcBef>
                <a:spcPts val="405"/>
              </a:spcBef>
              <a:spcAft>
                <a:spcPts val="0"/>
              </a:spcAft>
              <a:buFont typeface="Wingdings"/>
              <a:buChar char="l"/>
            </a:pPr>
            <a:r>
              <a:rPr lang="de-DE" sz="1600" spc="-10">
                <a:solidFill>
                  <a:srgbClr val="FFFFFF"/>
                </a:solidFill>
                <a:latin typeface="Arial" panose="02020603050405020304" pitchFamily="2"/>
              </a:rPr>
              <a:t>NGINX Webserver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588"/>
            <a:ext cx="9144000" cy="11464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1681</Words>
  <Application>Microsoft Office PowerPoint</Application>
  <PresentationFormat>Bildschirmpräsentation (4:3)</PresentationFormat>
  <Paragraphs>656</Paragraphs>
  <Slides>37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8" baseType="lpstr">
      <vt:lpstr>Arial</vt:lpstr>
      <vt:lpstr>Bookman Old Style</vt:lpstr>
      <vt:lpstr>Calibri</vt:lpstr>
      <vt:lpstr>Garamond</vt:lpstr>
      <vt:lpstr>Lucida Console</vt:lpstr>
      <vt:lpstr>Symbol</vt:lpstr>
      <vt:lpstr>Tahoma</vt:lpstr>
      <vt:lpstr>Times New Roman</vt:lpstr>
      <vt:lpstr>Verdana</vt:lpstr>
      <vt:lpstr>Wingdings</vt:lpstr>
      <vt:lpstr/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st5</dc:creator>
  <cp:lastModifiedBy>Stephan Raab</cp:lastModifiedBy>
  <cp:revision>4</cp:revision>
  <dcterms:modified xsi:type="dcterms:W3CDTF">2016-08-30T14:01:27Z</dcterms:modified>
</cp:coreProperties>
</file>